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62" r:id="rId5"/>
    <p:sldId id="263" r:id="rId6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JWg5i0reFZOp3xYMCVudl8d1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44B"/>
    <a:srgbClr val="8355A4"/>
    <a:srgbClr val="0081C7"/>
    <a:srgbClr val="36A9E0"/>
    <a:srgbClr val="254486"/>
    <a:srgbClr val="2F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59099-B5CD-46FE-9E07-EDB546BE8D36}" v="4" dt="2025-06-06T18:44:36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9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87659099-B5CD-46FE-9E07-EDB546BE8D36}"/>
    <pc:docChg chg="undo custSel modSld">
      <pc:chgData name="Tatyani Rouse" userId="5bffbf02-bba0-4d62-9ab0-94fe36e7c668" providerId="ADAL" clId="{87659099-B5CD-46FE-9E07-EDB546BE8D36}" dt="2025-06-06T18:44:36.124" v="6"/>
      <pc:docMkLst>
        <pc:docMk/>
      </pc:docMkLst>
      <pc:sldChg chg="modSp mod setBg">
        <pc:chgData name="Tatyani Rouse" userId="5bffbf02-bba0-4d62-9ab0-94fe36e7c668" providerId="ADAL" clId="{87659099-B5CD-46FE-9E07-EDB546BE8D36}" dt="2025-06-06T18:44:22.725" v="4" actId="207"/>
        <pc:sldMkLst>
          <pc:docMk/>
          <pc:sldMk cId="0" sldId="262"/>
        </pc:sldMkLst>
        <pc:spChg chg="mod">
          <ac:chgData name="Tatyani Rouse" userId="5bffbf02-bba0-4d62-9ab0-94fe36e7c668" providerId="ADAL" clId="{87659099-B5CD-46FE-9E07-EDB546BE8D36}" dt="2025-06-06T18:44:22.725" v="4" actId="207"/>
          <ac:spMkLst>
            <pc:docMk/>
            <pc:sldMk cId="0" sldId="262"/>
            <ac:spMk id="2" creationId="{369407FF-CF39-FECB-F39E-35FD086B1D48}"/>
          </ac:spMkLst>
        </pc:spChg>
      </pc:sldChg>
      <pc:sldChg chg="setBg">
        <pc:chgData name="Tatyani Rouse" userId="5bffbf02-bba0-4d62-9ab0-94fe36e7c668" providerId="ADAL" clId="{87659099-B5CD-46FE-9E07-EDB546BE8D36}" dt="2025-06-06T18:44:36.124" v="6"/>
        <pc:sldMkLst>
          <pc:docMk/>
          <pc:sldMk cId="0" sldId="263"/>
        </pc:sldMkLst>
      </pc:sldChg>
    </pc:docChg>
  </pc:docChgLst>
  <pc:docChgLst>
    <pc:chgData name="Clara Reis" userId="8d75bf7d-bd7c-4e32-a9ae-23ff9c5caf47" providerId="ADAL" clId="{D4A98292-7AB5-46E5-A028-6E1E4A79D89D}"/>
    <pc:docChg chg="modSld">
      <pc:chgData name="Clara Reis" userId="8d75bf7d-bd7c-4e32-a9ae-23ff9c5caf47" providerId="ADAL" clId="{D4A98292-7AB5-46E5-A028-6E1E4A79D89D}" dt="2025-06-06T19:40:01.497" v="9" actId="1035"/>
      <pc:docMkLst>
        <pc:docMk/>
      </pc:docMkLst>
      <pc:sldChg chg="modSp mod">
        <pc:chgData name="Clara Reis" userId="8d75bf7d-bd7c-4e32-a9ae-23ff9c5caf47" providerId="ADAL" clId="{D4A98292-7AB5-46E5-A028-6E1E4A79D89D}" dt="2025-06-06T19:38:42.086" v="1" actId="1076"/>
        <pc:sldMkLst>
          <pc:docMk/>
          <pc:sldMk cId="0" sldId="262"/>
        </pc:sldMkLst>
        <pc:spChg chg="mod">
          <ac:chgData name="Clara Reis" userId="8d75bf7d-bd7c-4e32-a9ae-23ff9c5caf47" providerId="ADAL" clId="{D4A98292-7AB5-46E5-A028-6E1E4A79D89D}" dt="2025-06-06T19:38:42.086" v="1" actId="1076"/>
          <ac:spMkLst>
            <pc:docMk/>
            <pc:sldMk cId="0" sldId="262"/>
            <ac:spMk id="2" creationId="{369407FF-CF39-FECB-F39E-35FD086B1D48}"/>
          </ac:spMkLst>
        </pc:spChg>
      </pc:sldChg>
      <pc:sldChg chg="modSp mod">
        <pc:chgData name="Clara Reis" userId="8d75bf7d-bd7c-4e32-a9ae-23ff9c5caf47" providerId="ADAL" clId="{D4A98292-7AB5-46E5-A028-6E1E4A79D89D}" dt="2025-06-06T19:40:01.497" v="9" actId="1035"/>
        <pc:sldMkLst>
          <pc:docMk/>
          <pc:sldMk cId="0" sldId="263"/>
        </pc:sldMkLst>
        <pc:spChg chg="mod">
          <ac:chgData name="Clara Reis" userId="8d75bf7d-bd7c-4e32-a9ae-23ff9c5caf47" providerId="ADAL" clId="{D4A98292-7AB5-46E5-A028-6E1E4A79D89D}" dt="2025-06-06T19:38:56.372" v="2" actId="14100"/>
          <ac:spMkLst>
            <pc:docMk/>
            <pc:sldMk cId="0" sldId="263"/>
            <ac:spMk id="5" creationId="{1648CC96-62F0-34FC-D961-D424F3801F72}"/>
          </ac:spMkLst>
        </pc:spChg>
        <pc:spChg chg="mod">
          <ac:chgData name="Clara Reis" userId="8d75bf7d-bd7c-4e32-a9ae-23ff9c5caf47" providerId="ADAL" clId="{D4A98292-7AB5-46E5-A028-6E1E4A79D89D}" dt="2025-06-06T19:40:01.497" v="9" actId="1035"/>
          <ac:spMkLst>
            <pc:docMk/>
            <pc:sldMk cId="0" sldId="263"/>
            <ac:spMk id="6" creationId="{1C5EB8D4-97E7-F7A7-FEEF-91D29E700D9B}"/>
          </ac:spMkLst>
        </pc:spChg>
      </pc:sldChg>
    </pc:docChg>
  </pc:docChgLst>
  <pc:docChgLst>
    <pc:chgData name="Clara Reis" userId="8d75bf7d-bd7c-4e32-a9ae-23ff9c5caf47" providerId="ADAL" clId="{D735051E-BD75-4537-AE5D-0C27318A4FC5}"/>
    <pc:docChg chg="modSld">
      <pc:chgData name="Clara Reis" userId="8d75bf7d-bd7c-4e32-a9ae-23ff9c5caf47" providerId="ADAL" clId="{D735051E-BD75-4537-AE5D-0C27318A4FC5}" dt="2025-06-06T19:32:30.299" v="2" actId="12788"/>
      <pc:docMkLst>
        <pc:docMk/>
      </pc:docMkLst>
      <pc:sldChg chg="modSp mod">
        <pc:chgData name="Clara Reis" userId="8d75bf7d-bd7c-4e32-a9ae-23ff9c5caf47" providerId="ADAL" clId="{D735051E-BD75-4537-AE5D-0C27318A4FC5}" dt="2025-06-06T19:32:30.299" v="2" actId="12788"/>
        <pc:sldMkLst>
          <pc:docMk/>
          <pc:sldMk cId="0" sldId="262"/>
        </pc:sldMkLst>
        <pc:spChg chg="mod">
          <ac:chgData name="Clara Reis" userId="8d75bf7d-bd7c-4e32-a9ae-23ff9c5caf47" providerId="ADAL" clId="{D735051E-BD75-4537-AE5D-0C27318A4FC5}" dt="2025-06-06T19:32:30.299" v="2" actId="12788"/>
          <ac:spMkLst>
            <pc:docMk/>
            <pc:sldMk cId="0" sldId="262"/>
            <ac:spMk id="2" creationId="{369407FF-CF39-FECB-F39E-35FD086B1D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285875" y="6753822"/>
            <a:ext cx="7715250" cy="31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1064122" y="3066157"/>
            <a:ext cx="8158759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3022105" y="5024142"/>
            <a:ext cx="10897196" cy="22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-1478457" y="2870301"/>
            <a:ext cx="10897196" cy="65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01874" y="3205761"/>
            <a:ext cx="8872538" cy="53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01874" y="8605247"/>
            <a:ext cx="8872538" cy="2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707232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207795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70857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708573" y="3152181"/>
            <a:ext cx="4351883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708573" y="4697016"/>
            <a:ext cx="4351883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5207795" y="3152181"/>
            <a:ext cx="4373315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5207795" y="4697016"/>
            <a:ext cx="4373315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369407FF-CF39-FECB-F39E-35FD086B1D48}"/>
              </a:ext>
            </a:extLst>
          </p:cNvPr>
          <p:cNvSpPr txBox="1"/>
          <p:nvPr/>
        </p:nvSpPr>
        <p:spPr>
          <a:xfrm>
            <a:off x="1138688" y="2221894"/>
            <a:ext cx="805707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500" b="1" dirty="0">
                <a:solidFill>
                  <a:srgbClr val="E6344B"/>
                </a:solidFill>
                <a:latin typeface="Hero Junior Bold" panose="02000800000000000000"/>
              </a:rPr>
              <a:t>Insert Position Here</a:t>
            </a:r>
            <a:endParaRPr sz="5500" b="1" dirty="0">
              <a:solidFill>
                <a:srgbClr val="E6344B"/>
              </a:solidFill>
              <a:latin typeface="Hero Junior Bold" panose="02000800000000000000"/>
            </a:endParaRPr>
          </a:p>
        </p:txBody>
      </p:sp>
      <p:sp>
        <p:nvSpPr>
          <p:cNvPr id="3" name="Google Shape;216;p23">
            <a:extLst>
              <a:ext uri="{FF2B5EF4-FFF2-40B4-BE49-F238E27FC236}">
                <a16:creationId xmlns:a16="http://schemas.microsoft.com/office/drawing/2014/main" id="{D231D54B-CEA9-1CEC-2441-58D56173A78F}"/>
              </a:ext>
            </a:extLst>
          </p:cNvPr>
          <p:cNvSpPr txBox="1"/>
          <p:nvPr/>
        </p:nvSpPr>
        <p:spPr>
          <a:xfrm>
            <a:off x="1035170" y="4146511"/>
            <a:ext cx="81605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CA" sz="2000" dirty="0">
                <a:solidFill>
                  <a:schemeClr val="bg1"/>
                </a:solidFill>
                <a:latin typeface="Hero Junior Bold" panose="02000800000000000000"/>
              </a:rPr>
              <a:t>Insert Address Here</a:t>
            </a: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AA290890-77EA-7D2B-3573-954EF9A48CED}"/>
              </a:ext>
            </a:extLst>
          </p:cNvPr>
          <p:cNvSpPr txBox="1"/>
          <p:nvPr/>
        </p:nvSpPr>
        <p:spPr>
          <a:xfrm>
            <a:off x="1138687" y="3499653"/>
            <a:ext cx="8057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Hero Junior Bold" panose="02000800000000000000"/>
              </a:rPr>
              <a:t>Insert Location Here</a:t>
            </a:r>
            <a:endParaRPr sz="4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439287DA-3E46-4B96-D62E-3D01CFE1A58C}"/>
              </a:ext>
            </a:extLst>
          </p:cNvPr>
          <p:cNvSpPr txBox="1"/>
          <p:nvPr/>
        </p:nvSpPr>
        <p:spPr>
          <a:xfrm>
            <a:off x="1244360" y="2383504"/>
            <a:ext cx="79276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ro Junior Bold" panose="02000800000000000000"/>
              </a:rPr>
              <a:t>Insert Center Name</a:t>
            </a:r>
            <a:endParaRPr sz="6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3" name="Google Shape;215;p23">
            <a:extLst>
              <a:ext uri="{FF2B5EF4-FFF2-40B4-BE49-F238E27FC236}">
                <a16:creationId xmlns:a16="http://schemas.microsoft.com/office/drawing/2014/main" id="{DAF9BC07-EEFA-02FE-D080-DBDD4AB9F920}"/>
              </a:ext>
            </a:extLst>
          </p:cNvPr>
          <p:cNvSpPr txBox="1"/>
          <p:nvPr/>
        </p:nvSpPr>
        <p:spPr>
          <a:xfrm>
            <a:off x="1114963" y="4379547"/>
            <a:ext cx="80570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ro Junior Bold" panose="02000800000000000000"/>
              </a:rPr>
              <a:t>Insert Job description.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sz="3000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1C5EB8D4-97E7-F7A7-FEEF-91D29E700D9B}"/>
              </a:ext>
            </a:extLst>
          </p:cNvPr>
          <p:cNvSpPr txBox="1"/>
          <p:nvPr/>
        </p:nvSpPr>
        <p:spPr>
          <a:xfrm>
            <a:off x="2478723" y="10260236"/>
            <a:ext cx="6176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ro Junior Bold" panose="02000800000000000000"/>
              </a:rPr>
              <a:t>Insert Email Address Here</a:t>
            </a:r>
            <a:endParaRPr sz="24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5" name="Google Shape;215;p23">
            <a:extLst>
              <a:ext uri="{FF2B5EF4-FFF2-40B4-BE49-F238E27FC236}">
                <a16:creationId xmlns:a16="http://schemas.microsoft.com/office/drawing/2014/main" id="{1648CC96-62F0-34FC-D961-D424F3801F72}"/>
              </a:ext>
            </a:extLst>
          </p:cNvPr>
          <p:cNvSpPr txBox="1"/>
          <p:nvPr/>
        </p:nvSpPr>
        <p:spPr>
          <a:xfrm>
            <a:off x="2478723" y="8706730"/>
            <a:ext cx="75969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ro Junior Bold" panose="02000800000000000000"/>
              </a:rPr>
              <a:t>Insert Center Address Here</a:t>
            </a:r>
            <a:endParaRPr sz="32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2fdb1-5ae8-4d83-96a5-7e987af68d22">
      <Terms xmlns="http://schemas.microsoft.com/office/infopath/2007/PartnerControls"/>
    </lcf76f155ced4ddcb4097134ff3c332f>
    <TaxCatchAll xmlns="25767563-c510-42ff-9d01-34d05f8aab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5D0014B573418FF57C1D865C8F02" ma:contentTypeVersion="15" ma:contentTypeDescription="Create a new document." ma:contentTypeScope="" ma:versionID="2ffaa58e893bbbec56a3c7cd084dd1c9">
  <xsd:schema xmlns:xsd="http://www.w3.org/2001/XMLSchema" xmlns:xs="http://www.w3.org/2001/XMLSchema" xmlns:p="http://schemas.microsoft.com/office/2006/metadata/properties" xmlns:ns2="4ee7b995-e889-4274-a63c-d7c1939da09c" xmlns:ns3="d562fdb1-5ae8-4d83-96a5-7e987af68d22" xmlns:ns4="25767563-c510-42ff-9d01-34d05f8aab65" targetNamespace="http://schemas.microsoft.com/office/2006/metadata/properties" ma:root="true" ma:fieldsID="b0d480a44e31a520bc59ff1705849c5a" ns2:_="" ns3:_="" ns4:_="">
    <xsd:import namespace="4ee7b995-e889-4274-a63c-d7c1939da09c"/>
    <xsd:import namespace="d562fdb1-5ae8-4d83-96a5-7e987af68d22"/>
    <xsd:import namespace="25767563-c510-42ff-9d01-34d05f8aa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7b995-e889-4274-a63c-d7c1939da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fdb1-5ae8-4d83-96a5-7e987af68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7563-c510-42ff-9d01-34d05f8aab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079710-5c82-48cb-b031-cb530b156339}" ma:internalName="TaxCatchAll" ma:showField="CatchAllData" ma:web="25767563-c510-42ff-9d01-34d05f8aa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241AEF-9340-4AFE-A179-DEA1B4C0D979}">
  <ds:schemaRefs>
    <ds:schemaRef ds:uri="http://schemas.microsoft.com/office/2006/metadata/properties"/>
    <ds:schemaRef ds:uri="http://schemas.microsoft.com/office/infopath/2007/PartnerControls"/>
    <ds:schemaRef ds:uri="d562fdb1-5ae8-4d83-96a5-7e987af68d22"/>
    <ds:schemaRef ds:uri="25767563-c510-42ff-9d01-34d05f8aab65"/>
  </ds:schemaRefs>
</ds:datastoreItem>
</file>

<file path=customXml/itemProps2.xml><?xml version="1.0" encoding="utf-8"?>
<ds:datastoreItem xmlns:ds="http://schemas.openxmlformats.org/officeDocument/2006/customXml" ds:itemID="{235AD323-422F-41E7-8288-F07F25BF4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7b995-e889-4274-a63c-d7c1939da09c"/>
    <ds:schemaRef ds:uri="d562fdb1-5ae8-4d83-96a5-7e987af68d22"/>
    <ds:schemaRef ds:uri="25767563-c510-42ff-9d01-34d05f8a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D9E617-75A7-43D8-9D9E-1A21870246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24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Hero Junior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Reis</dc:creator>
  <cp:lastModifiedBy>Clara Reis</cp:lastModifiedBy>
  <cp:revision>8</cp:revision>
  <dcterms:created xsi:type="dcterms:W3CDTF">2024-01-30T20:12:10Z</dcterms:created>
  <dcterms:modified xsi:type="dcterms:W3CDTF">2025-06-06T19:40:02Z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0x0101000F6B5D0014B573418FF57C1D865C8F02</vt:lpwstr>
  </property>
  <property fmtid="{D5CDD505-2E9C-101B-9397-08002B2CF9AE}" pid="3" name="MediaServiceImageTags">
    <vt:lpwstr/>
  </property>
</Properties>
</file>