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2F597B"/>
    <a:srgbClr val="068CA0"/>
    <a:srgbClr val="FBB515"/>
    <a:srgbClr val="163B65"/>
    <a:srgbClr val="8355A4"/>
    <a:srgbClr val="0081C7"/>
    <a:srgbClr val="36A9E0"/>
    <a:srgbClr val="25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A9837-08B2-4E24-A770-581E38EE8E82}" v="2" dt="2025-06-09T15:29:16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7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968A9837-08B2-4E24-A770-581E38EE8E82}"/>
    <pc:docChg chg="undo custSel modSld">
      <pc:chgData name="Clara Reis" userId="8d75bf7d-bd7c-4e32-a9ae-23ff9c5caf47" providerId="ADAL" clId="{968A9837-08B2-4E24-A770-581E38EE8E82}" dt="2025-06-09T15:29:16.122" v="24"/>
      <pc:docMkLst>
        <pc:docMk/>
      </pc:docMkLst>
      <pc:sldChg chg="addSp delSp modSp mod setBg">
        <pc:chgData name="Clara Reis" userId="8d75bf7d-bd7c-4e32-a9ae-23ff9c5caf47" providerId="ADAL" clId="{968A9837-08B2-4E24-A770-581E38EE8E82}" dt="2025-06-09T15:29:16.122" v="24"/>
        <pc:sldMkLst>
          <pc:docMk/>
          <pc:sldMk cId="0" sldId="262"/>
        </pc:sldMkLst>
        <pc:spChg chg="mod">
          <ac:chgData name="Clara Reis" userId="8d75bf7d-bd7c-4e32-a9ae-23ff9c5caf47" providerId="ADAL" clId="{968A9837-08B2-4E24-A770-581E38EE8E82}" dt="2025-06-06T19:56:06.373" v="1" actId="12788"/>
          <ac:spMkLst>
            <pc:docMk/>
            <pc:sldMk cId="0" sldId="262"/>
            <ac:spMk id="2" creationId="{369407FF-CF39-FECB-F39E-35FD086B1D48}"/>
          </ac:spMkLst>
        </pc:spChg>
        <pc:spChg chg="add del mod">
          <ac:chgData name="Clara Reis" userId="8d75bf7d-bd7c-4e32-a9ae-23ff9c5caf47" providerId="ADAL" clId="{968A9837-08B2-4E24-A770-581E38EE8E82}" dt="2025-06-09T15:29:02.682" v="22" actId="21"/>
          <ac:spMkLst>
            <pc:docMk/>
            <pc:sldMk cId="0" sldId="262"/>
            <ac:spMk id="3" creationId="{D231D54B-CEA9-1CEC-2441-58D56173A78F}"/>
          </ac:spMkLst>
        </pc:spChg>
      </pc:sldChg>
      <pc:sldChg chg="modSp mod">
        <pc:chgData name="Clara Reis" userId="8d75bf7d-bd7c-4e32-a9ae-23ff9c5caf47" providerId="ADAL" clId="{968A9837-08B2-4E24-A770-581E38EE8E82}" dt="2025-06-09T15:26:09.940" v="21" actId="20577"/>
        <pc:sldMkLst>
          <pc:docMk/>
          <pc:sldMk cId="0" sldId="263"/>
        </pc:sldMkLst>
        <pc:spChg chg="mod">
          <ac:chgData name="Clara Reis" userId="8d75bf7d-bd7c-4e32-a9ae-23ff9c5caf47" providerId="ADAL" clId="{968A9837-08B2-4E24-A770-581E38EE8E82}" dt="2025-06-09T15:26:09.940" v="21" actId="20577"/>
          <ac:spMkLst>
            <pc:docMk/>
            <pc:sldMk cId="0" sldId="263"/>
            <ac:spMk id="2" creationId="{439287DA-3E46-4B96-D62E-3D01CFE1A58C}"/>
          </ac:spMkLst>
        </pc:spChg>
        <pc:spChg chg="mod">
          <ac:chgData name="Clara Reis" userId="8d75bf7d-bd7c-4e32-a9ae-23ff9c5caf47" providerId="ADAL" clId="{968A9837-08B2-4E24-A770-581E38EE8E82}" dt="2025-06-06T19:56:27.852" v="11" actId="1035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968A9837-08B2-4E24-A770-581E38EE8E82}" dt="2025-06-06T19:56:15.736" v="6" actId="1035"/>
          <ac:spMkLst>
            <pc:docMk/>
            <pc:sldMk cId="0" sldId="263"/>
            <ac:spMk id="6" creationId="{1C5EB8D4-97E7-F7A7-FEEF-91D29E700D9B}"/>
          </ac:spMkLst>
        </pc:spChg>
      </pc:sldChg>
    </pc:docChg>
  </pc:docChgLst>
  <pc:docChgLst>
    <pc:chgData name="Tatyani Rouse" userId="5bffbf02-bba0-4d62-9ab0-94fe36e7c668" providerId="ADAL" clId="{85D61D18-1928-4E2C-910B-4028D222604D}"/>
    <pc:docChg chg="modSld">
      <pc:chgData name="Tatyani Rouse" userId="5bffbf02-bba0-4d62-9ab0-94fe36e7c668" providerId="ADAL" clId="{85D61D18-1928-4E2C-910B-4028D222604D}" dt="2025-06-06T19:20:33.104" v="3"/>
      <pc:docMkLst>
        <pc:docMk/>
      </pc:docMkLst>
      <pc:sldChg chg="setBg">
        <pc:chgData name="Tatyani Rouse" userId="5bffbf02-bba0-4d62-9ab0-94fe36e7c668" providerId="ADAL" clId="{85D61D18-1928-4E2C-910B-4028D222604D}" dt="2025-06-06T19:20:21.516" v="1"/>
        <pc:sldMkLst>
          <pc:docMk/>
          <pc:sldMk cId="0" sldId="262"/>
        </pc:sldMkLst>
      </pc:sldChg>
      <pc:sldChg chg="setBg">
        <pc:chgData name="Tatyani Rouse" userId="5bffbf02-bba0-4d62-9ab0-94fe36e7c668" providerId="ADAL" clId="{85D61D18-1928-4E2C-910B-4028D222604D}" dt="2025-06-06T19:20:33.104" v="3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972760" y="2221894"/>
            <a:ext cx="834148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60236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823131"/>
            <a:ext cx="68205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D45B4-7F55-4246-ABF6-FF365580D0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40708-7DA9-46BA-BFE0-81FB30612451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3.xml><?xml version="1.0" encoding="utf-8"?>
<ds:datastoreItem xmlns:ds="http://schemas.openxmlformats.org/officeDocument/2006/customXml" ds:itemID="{36612DCF-BB1E-46D8-95D4-92F2C54CE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15</cp:revision>
  <dcterms:created xsi:type="dcterms:W3CDTF">2024-01-30T20:12:10Z</dcterms:created>
  <dcterms:modified xsi:type="dcterms:W3CDTF">2025-06-09T15:29:19Z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