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7"/>
  </p:notesMasterIdLst>
  <p:sldIdLst>
    <p:sldId id="262" r:id="rId5"/>
    <p:sldId id="263" r:id="rId6"/>
  </p:sldIdLst>
  <p:sldSz cx="10287000" cy="128587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JWg5i0reFZOp3xYMCVudl8d1B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CA0"/>
    <a:srgbClr val="FBB515"/>
    <a:srgbClr val="163B65"/>
    <a:srgbClr val="E6344B"/>
    <a:srgbClr val="8355A4"/>
    <a:srgbClr val="0081C7"/>
    <a:srgbClr val="36A9E0"/>
    <a:srgbClr val="254486"/>
    <a:srgbClr val="2F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75FDE-5306-4040-B8B8-FE73DED72D38}" v="4" dt="2025-06-06T19:15:54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9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285875" y="6753822"/>
            <a:ext cx="7715250" cy="3104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lvl="1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2pPr>
            <a:lvl3pPr lvl="2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/>
            </a:lvl3pPr>
            <a:lvl4pPr lvl="3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1064122" y="3066157"/>
            <a:ext cx="8158759" cy="88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3022105" y="5024142"/>
            <a:ext cx="10897196" cy="22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-1478457" y="2870301"/>
            <a:ext cx="10897196" cy="652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701874" y="3205761"/>
            <a:ext cx="8872538" cy="534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0"/>
              <a:buFont typeface="Calibri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701874" y="8605247"/>
            <a:ext cx="8872538" cy="281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707232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5207795" y="3423048"/>
            <a:ext cx="4371975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70857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708573" y="3152181"/>
            <a:ext cx="4351883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708573" y="4697016"/>
            <a:ext cx="4351883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5207795" y="3152181"/>
            <a:ext cx="4373315" cy="154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5207795" y="4697016"/>
            <a:ext cx="4373315" cy="690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marL="914400" lvl="1" indent="-42862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0"/>
              <a:buChar char="•"/>
              <a:defRPr sz="3150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708572" y="857250"/>
            <a:ext cx="3317825" cy="30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4373315" y="1851425"/>
            <a:ext cx="5207794" cy="913804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708572" y="3857625"/>
            <a:ext cx="3317825" cy="714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707231" y="684613"/>
            <a:ext cx="8872538" cy="2485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Calibri"/>
              <a:buNone/>
              <a:defRPr sz="4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707231" y="3423048"/>
            <a:ext cx="8872538" cy="815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25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Font typeface="Arial"/>
              <a:buChar char="•"/>
              <a:defRPr sz="31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707232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3407570" y="11918159"/>
            <a:ext cx="3471863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265195" y="11918159"/>
            <a:ext cx="2314575" cy="68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369407FF-CF39-FECB-F39E-35FD086B1D48}"/>
              </a:ext>
            </a:extLst>
          </p:cNvPr>
          <p:cNvSpPr txBox="1"/>
          <p:nvPr/>
        </p:nvSpPr>
        <p:spPr>
          <a:xfrm>
            <a:off x="862773" y="2221894"/>
            <a:ext cx="8561455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5500" b="1" dirty="0">
                <a:solidFill>
                  <a:srgbClr val="068CA0"/>
                </a:solidFill>
                <a:latin typeface="Hero Junior Bold" panose="02000800000000000000"/>
              </a:rPr>
              <a:t>Insert Position Here</a:t>
            </a:r>
            <a:endParaRPr sz="5500" b="1" dirty="0">
              <a:solidFill>
                <a:srgbClr val="068CA0"/>
              </a:solidFill>
              <a:latin typeface="Hero Junior Bold" panose="02000800000000000000"/>
            </a:endParaRPr>
          </a:p>
        </p:txBody>
      </p:sp>
      <p:sp>
        <p:nvSpPr>
          <p:cNvPr id="3" name="Google Shape;216;p23">
            <a:extLst>
              <a:ext uri="{FF2B5EF4-FFF2-40B4-BE49-F238E27FC236}">
                <a16:creationId xmlns:a16="http://schemas.microsoft.com/office/drawing/2014/main" id="{D231D54B-CEA9-1CEC-2441-58D56173A78F}"/>
              </a:ext>
            </a:extLst>
          </p:cNvPr>
          <p:cNvSpPr txBox="1"/>
          <p:nvPr/>
        </p:nvSpPr>
        <p:spPr>
          <a:xfrm>
            <a:off x="1035170" y="4146511"/>
            <a:ext cx="81605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CA" sz="2000" dirty="0">
                <a:solidFill>
                  <a:schemeClr val="bg1"/>
                </a:solidFill>
                <a:latin typeface="Hero Junior Bold" panose="02000800000000000000"/>
              </a:rPr>
              <a:t>Insert Address Here</a:t>
            </a: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AA290890-77EA-7D2B-3573-954EF9A48CED}"/>
              </a:ext>
            </a:extLst>
          </p:cNvPr>
          <p:cNvSpPr txBox="1"/>
          <p:nvPr/>
        </p:nvSpPr>
        <p:spPr>
          <a:xfrm>
            <a:off x="1138687" y="3499653"/>
            <a:ext cx="8057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Hero Junior Bold" panose="02000800000000000000"/>
              </a:rPr>
              <a:t>Insert Location Here</a:t>
            </a:r>
            <a:endParaRPr sz="4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5;p23">
            <a:extLst>
              <a:ext uri="{FF2B5EF4-FFF2-40B4-BE49-F238E27FC236}">
                <a16:creationId xmlns:a16="http://schemas.microsoft.com/office/drawing/2014/main" id="{439287DA-3E46-4B96-D62E-3D01CFE1A58C}"/>
              </a:ext>
            </a:extLst>
          </p:cNvPr>
          <p:cNvSpPr txBox="1"/>
          <p:nvPr/>
        </p:nvSpPr>
        <p:spPr>
          <a:xfrm>
            <a:off x="1244360" y="2383504"/>
            <a:ext cx="79276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ro Junior Bold" panose="02000800000000000000"/>
              </a:rPr>
              <a:t>Insert Center Name</a:t>
            </a:r>
            <a:endParaRPr sz="60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3" name="Google Shape;215;p23">
            <a:extLst>
              <a:ext uri="{FF2B5EF4-FFF2-40B4-BE49-F238E27FC236}">
                <a16:creationId xmlns:a16="http://schemas.microsoft.com/office/drawing/2014/main" id="{DAF9BC07-EEFA-02FE-D080-DBDD4AB9F920}"/>
              </a:ext>
            </a:extLst>
          </p:cNvPr>
          <p:cNvSpPr txBox="1"/>
          <p:nvPr/>
        </p:nvSpPr>
        <p:spPr>
          <a:xfrm>
            <a:off x="1114963" y="4379547"/>
            <a:ext cx="8057071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ro Junior Bold" panose="02000800000000000000"/>
              </a:rPr>
              <a:t>Insert Job description.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Hero Junior Bold" panose="02000800000000000000"/>
            </a:endParaRPr>
          </a:p>
          <a:p>
            <a:pPr algn="ctr"/>
            <a:endParaRPr sz="3000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6" name="Google Shape;215;p23">
            <a:extLst>
              <a:ext uri="{FF2B5EF4-FFF2-40B4-BE49-F238E27FC236}">
                <a16:creationId xmlns:a16="http://schemas.microsoft.com/office/drawing/2014/main" id="{1C5EB8D4-97E7-F7A7-FEEF-91D29E700D9B}"/>
              </a:ext>
            </a:extLst>
          </p:cNvPr>
          <p:cNvSpPr txBox="1"/>
          <p:nvPr/>
        </p:nvSpPr>
        <p:spPr>
          <a:xfrm>
            <a:off x="2478723" y="10261687"/>
            <a:ext cx="617617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ero Junior Bold" panose="02000800000000000000"/>
              </a:rPr>
              <a:t>Insert Email Address Here</a:t>
            </a:r>
            <a:endParaRPr sz="24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  <p:sp>
        <p:nvSpPr>
          <p:cNvPr id="5" name="Google Shape;215;p23">
            <a:extLst>
              <a:ext uri="{FF2B5EF4-FFF2-40B4-BE49-F238E27FC236}">
                <a16:creationId xmlns:a16="http://schemas.microsoft.com/office/drawing/2014/main" id="{1648CC96-62F0-34FC-D961-D424F3801F72}"/>
              </a:ext>
            </a:extLst>
          </p:cNvPr>
          <p:cNvSpPr txBox="1"/>
          <p:nvPr/>
        </p:nvSpPr>
        <p:spPr>
          <a:xfrm>
            <a:off x="2478723" y="8706730"/>
            <a:ext cx="84768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ro Junior Bold" panose="02000800000000000000"/>
              </a:rPr>
              <a:t>Insert Center Address Here</a:t>
            </a:r>
            <a:endParaRPr sz="3200" b="1" dirty="0">
              <a:solidFill>
                <a:schemeClr val="bg1"/>
              </a:solidFill>
              <a:latin typeface="Hero Junior Bold" panose="020008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5D0014B573418FF57C1D865C8F02" ma:contentTypeVersion="15" ma:contentTypeDescription="Create a new document." ma:contentTypeScope="" ma:versionID="2ffaa58e893bbbec56a3c7cd084dd1c9">
  <xsd:schema xmlns:xsd="http://www.w3.org/2001/XMLSchema" xmlns:xs="http://www.w3.org/2001/XMLSchema" xmlns:p="http://schemas.microsoft.com/office/2006/metadata/properties" xmlns:ns2="4ee7b995-e889-4274-a63c-d7c1939da09c" xmlns:ns3="d562fdb1-5ae8-4d83-96a5-7e987af68d22" xmlns:ns4="25767563-c510-42ff-9d01-34d05f8aab65" targetNamespace="http://schemas.microsoft.com/office/2006/metadata/properties" ma:root="true" ma:fieldsID="b0d480a44e31a520bc59ff1705849c5a" ns2:_="" ns3:_="" ns4:_="">
    <xsd:import namespace="4ee7b995-e889-4274-a63c-d7c1939da09c"/>
    <xsd:import namespace="d562fdb1-5ae8-4d83-96a5-7e987af68d22"/>
    <xsd:import namespace="25767563-c510-42ff-9d01-34d05f8aab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7b995-e889-4274-a63c-d7c1939da0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fdb1-5ae8-4d83-96a5-7e987af68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06f6d8-a681-4778-bebc-7b544b762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7563-c510-42ff-9d01-34d05f8aab6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079710-5c82-48cb-b031-cb530b156339}" ma:internalName="TaxCatchAll" ma:showField="CatchAllData" ma:web="25767563-c510-42ff-9d01-34d05f8aab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62fdb1-5ae8-4d83-96a5-7e987af68d22">
      <Terms xmlns="http://schemas.microsoft.com/office/infopath/2007/PartnerControls"/>
    </lcf76f155ced4ddcb4097134ff3c332f>
    <TaxCatchAll xmlns="25767563-c510-42ff-9d01-34d05f8aab65" xsi:nil="true"/>
  </documentManagement>
</p:properties>
</file>

<file path=customXml/itemProps1.xml><?xml version="1.0" encoding="utf-8"?>
<ds:datastoreItem xmlns:ds="http://schemas.openxmlformats.org/officeDocument/2006/customXml" ds:itemID="{C736AE5C-EA38-44BB-A76F-17961D85FC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00816F-D990-4812-920B-2AA52937D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e7b995-e889-4274-a63c-d7c1939da09c"/>
    <ds:schemaRef ds:uri="d562fdb1-5ae8-4d83-96a5-7e987af68d22"/>
    <ds:schemaRef ds:uri="25767563-c510-42ff-9d01-34d05f8aa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16CDCC-AAB8-48FE-AC7B-4556FC3E2485}">
  <ds:schemaRefs>
    <ds:schemaRef ds:uri="http://schemas.microsoft.com/office/2006/metadata/properties"/>
    <ds:schemaRef ds:uri="http://schemas.microsoft.com/office/infopath/2007/PartnerControls"/>
    <ds:schemaRef ds:uri="d562fdb1-5ae8-4d83-96a5-7e987af68d22"/>
    <ds:schemaRef ds:uri="25767563-c510-42ff-9d01-34d05f8aab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</Words>
  <Application>Microsoft Office PowerPoint</Application>
  <PresentationFormat>Custom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Hero Junior 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Clara Reis</dc:creator>
  <cp:lastModifiedBy>Clara Reis</cp:lastModifiedBy>
  <cp:revision>12</cp:revision>
  <dcterms:created xsi:type="dcterms:W3CDTF">2024-01-30T20:12:10Z</dcterms:created>
  <dcterms:modified xsi:type="dcterms:W3CDTF">2025-06-06T19:46:54Z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0x0101000F6B5D0014B573418FF57C1D865C8F02</vt:lpwstr>
  </property>
</Properties>
</file>