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7"/>
  </p:notesMasterIdLst>
  <p:sldIdLst>
    <p:sldId id="262" r:id="rId5"/>
    <p:sldId id="263" r:id="rId6"/>
  </p:sldIdLst>
  <p:sldSz cx="10287000" cy="1285875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9" roundtripDataSignature="AMtx7mjJWg5i0reFZOp3xYMCVudl8d1BX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0066"/>
    <a:srgbClr val="8355A4"/>
    <a:srgbClr val="0081C7"/>
    <a:srgbClr val="36A9E0"/>
    <a:srgbClr val="254486"/>
    <a:srgbClr val="2F59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8034FD-E851-4BC2-AFB5-79CAE0B66EBB}" v="8" dt="2025-06-06T18:36:54.5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4" autoAdjust="0"/>
    <p:restoredTop sz="94660"/>
  </p:normalViewPr>
  <p:slideViewPr>
    <p:cSldViewPr snapToGrid="0">
      <p:cViewPr varScale="1">
        <p:scale>
          <a:sx n="56" d="100"/>
          <a:sy n="56" d="100"/>
        </p:scale>
        <p:origin x="292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ustomXml" Target="../customXml/item3.xml"/><Relationship Id="rId34" Type="http://schemas.microsoft.com/office/2016/11/relationships/changesInfo" Target="changesInfos/changesInfo1.xml"/><Relationship Id="rId7" Type="http://schemas.openxmlformats.org/officeDocument/2006/relationships/notesMaster" Target="notesMasters/notesMaster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29" Type="http://customschemas.google.com/relationships/presentationmetadata" Target="meta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30" Type="http://schemas.openxmlformats.org/officeDocument/2006/relationships/presProps" Target="presProps.xml"/><Relationship Id="rId35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ra Reis" userId="8d75bf7d-bd7c-4e32-a9ae-23ff9c5caf47" providerId="ADAL" clId="{B2DFA8FE-E953-4134-B7CF-176299CF5D98}"/>
    <pc:docChg chg="modSld">
      <pc:chgData name="Clara Reis" userId="8d75bf7d-bd7c-4e32-a9ae-23ff9c5caf47" providerId="ADAL" clId="{B2DFA8FE-E953-4134-B7CF-176299CF5D98}" dt="2025-06-06T19:48:14.758" v="5" actId="1076"/>
      <pc:docMkLst>
        <pc:docMk/>
      </pc:docMkLst>
      <pc:sldChg chg="modSp mod">
        <pc:chgData name="Clara Reis" userId="8d75bf7d-bd7c-4e32-a9ae-23ff9c5caf47" providerId="ADAL" clId="{B2DFA8FE-E953-4134-B7CF-176299CF5D98}" dt="2025-06-06T19:48:03.927" v="1" actId="12788"/>
        <pc:sldMkLst>
          <pc:docMk/>
          <pc:sldMk cId="0" sldId="262"/>
        </pc:sldMkLst>
        <pc:spChg chg="mod">
          <ac:chgData name="Clara Reis" userId="8d75bf7d-bd7c-4e32-a9ae-23ff9c5caf47" providerId="ADAL" clId="{B2DFA8FE-E953-4134-B7CF-176299CF5D98}" dt="2025-06-06T19:48:03.927" v="1" actId="12788"/>
          <ac:spMkLst>
            <pc:docMk/>
            <pc:sldMk cId="0" sldId="262"/>
            <ac:spMk id="2" creationId="{369407FF-CF39-FECB-F39E-35FD086B1D48}"/>
          </ac:spMkLst>
        </pc:spChg>
      </pc:sldChg>
      <pc:sldChg chg="modSp mod">
        <pc:chgData name="Clara Reis" userId="8d75bf7d-bd7c-4e32-a9ae-23ff9c5caf47" providerId="ADAL" clId="{B2DFA8FE-E953-4134-B7CF-176299CF5D98}" dt="2025-06-06T19:48:14.758" v="5" actId="1076"/>
        <pc:sldMkLst>
          <pc:docMk/>
          <pc:sldMk cId="0" sldId="263"/>
        </pc:sldMkLst>
        <pc:spChg chg="mod">
          <ac:chgData name="Clara Reis" userId="8d75bf7d-bd7c-4e32-a9ae-23ff9c5caf47" providerId="ADAL" clId="{B2DFA8FE-E953-4134-B7CF-176299CF5D98}" dt="2025-06-06T19:48:08.371" v="2" actId="14100"/>
          <ac:spMkLst>
            <pc:docMk/>
            <pc:sldMk cId="0" sldId="263"/>
            <ac:spMk id="5" creationId="{1648CC96-62F0-34FC-D961-D424F3801F72}"/>
          </ac:spMkLst>
        </pc:spChg>
        <pc:spChg chg="mod">
          <ac:chgData name="Clara Reis" userId="8d75bf7d-bd7c-4e32-a9ae-23ff9c5caf47" providerId="ADAL" clId="{B2DFA8FE-E953-4134-B7CF-176299CF5D98}" dt="2025-06-06T19:48:14.758" v="5" actId="1076"/>
          <ac:spMkLst>
            <pc:docMk/>
            <pc:sldMk cId="0" sldId="263"/>
            <ac:spMk id="6" creationId="{1C5EB8D4-97E7-F7A7-FEEF-91D29E700D9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057400" y="685800"/>
            <a:ext cx="2743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57400" y="685800"/>
            <a:ext cx="2743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57400" y="685800"/>
            <a:ext cx="2743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6"/>
          <p:cNvSpPr txBox="1">
            <a:spLocks noGrp="1"/>
          </p:cNvSpPr>
          <p:nvPr>
            <p:ph type="ctrTitle"/>
          </p:nvPr>
        </p:nvSpPr>
        <p:spPr>
          <a:xfrm>
            <a:off x="771525" y="2104431"/>
            <a:ext cx="8743950" cy="4476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750"/>
              <a:buFont typeface="Calibri"/>
              <a:buNone/>
              <a:defRPr sz="675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6"/>
          <p:cNvSpPr txBox="1">
            <a:spLocks noGrp="1"/>
          </p:cNvSpPr>
          <p:nvPr>
            <p:ph type="subTitle" idx="1"/>
          </p:nvPr>
        </p:nvSpPr>
        <p:spPr>
          <a:xfrm>
            <a:off x="1285875" y="6753822"/>
            <a:ext cx="7715250" cy="3104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/>
            </a:lvl1pPr>
            <a:lvl2pPr lvl="1" algn="ctr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250"/>
              <a:buNone/>
              <a:defRPr sz="2250"/>
            </a:lvl2pPr>
            <a:lvl3pPr lvl="2" algn="ctr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025"/>
              <a:buNone/>
              <a:defRPr sz="2025"/>
            </a:lvl3pPr>
            <a:lvl4pPr lvl="3" algn="ctr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4pPr>
            <a:lvl5pPr lvl="4" algn="ctr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5pPr>
            <a:lvl6pPr lvl="5" algn="ctr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6pPr>
            <a:lvl7pPr lvl="6" algn="ctr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7pPr>
            <a:lvl8pPr lvl="7" algn="ctr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8pPr>
            <a:lvl9pPr lvl="8" algn="ctr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4" name="Google Shape;14;p26"/>
          <p:cNvSpPr txBox="1">
            <a:spLocks noGrp="1"/>
          </p:cNvSpPr>
          <p:nvPr>
            <p:ph type="dt" idx="10"/>
          </p:nvPr>
        </p:nvSpPr>
        <p:spPr>
          <a:xfrm>
            <a:off x="707232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6"/>
          <p:cNvSpPr txBox="1">
            <a:spLocks noGrp="1"/>
          </p:cNvSpPr>
          <p:nvPr>
            <p:ph type="ftr" idx="11"/>
          </p:nvPr>
        </p:nvSpPr>
        <p:spPr>
          <a:xfrm>
            <a:off x="3407570" y="11918159"/>
            <a:ext cx="3471863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6"/>
          <p:cNvSpPr txBox="1">
            <a:spLocks noGrp="1"/>
          </p:cNvSpPr>
          <p:nvPr>
            <p:ph type="sldNum" idx="12"/>
          </p:nvPr>
        </p:nvSpPr>
        <p:spPr>
          <a:xfrm>
            <a:off x="7265195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5"/>
          <p:cNvSpPr txBox="1">
            <a:spLocks noGrp="1"/>
          </p:cNvSpPr>
          <p:nvPr>
            <p:ph type="title"/>
          </p:nvPr>
        </p:nvSpPr>
        <p:spPr>
          <a:xfrm>
            <a:off x="707231" y="684613"/>
            <a:ext cx="8872538" cy="2485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5"/>
          <p:cNvSpPr txBox="1">
            <a:spLocks noGrp="1"/>
          </p:cNvSpPr>
          <p:nvPr>
            <p:ph type="body" idx="1"/>
          </p:nvPr>
        </p:nvSpPr>
        <p:spPr>
          <a:xfrm rot="5400000">
            <a:off x="1064122" y="3066157"/>
            <a:ext cx="8158759" cy="8872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5"/>
          <p:cNvSpPr txBox="1">
            <a:spLocks noGrp="1"/>
          </p:cNvSpPr>
          <p:nvPr>
            <p:ph type="dt" idx="10"/>
          </p:nvPr>
        </p:nvSpPr>
        <p:spPr>
          <a:xfrm>
            <a:off x="707232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5"/>
          <p:cNvSpPr txBox="1">
            <a:spLocks noGrp="1"/>
          </p:cNvSpPr>
          <p:nvPr>
            <p:ph type="ftr" idx="11"/>
          </p:nvPr>
        </p:nvSpPr>
        <p:spPr>
          <a:xfrm>
            <a:off x="3407570" y="11918159"/>
            <a:ext cx="3471863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5"/>
          <p:cNvSpPr txBox="1">
            <a:spLocks noGrp="1"/>
          </p:cNvSpPr>
          <p:nvPr>
            <p:ph type="sldNum" idx="12"/>
          </p:nvPr>
        </p:nvSpPr>
        <p:spPr>
          <a:xfrm>
            <a:off x="7265195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6"/>
          <p:cNvSpPr txBox="1">
            <a:spLocks noGrp="1"/>
          </p:cNvSpPr>
          <p:nvPr>
            <p:ph type="title"/>
          </p:nvPr>
        </p:nvSpPr>
        <p:spPr>
          <a:xfrm rot="5400000">
            <a:off x="3022105" y="5024142"/>
            <a:ext cx="10897196" cy="221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6"/>
          <p:cNvSpPr txBox="1">
            <a:spLocks noGrp="1"/>
          </p:cNvSpPr>
          <p:nvPr>
            <p:ph type="body" idx="1"/>
          </p:nvPr>
        </p:nvSpPr>
        <p:spPr>
          <a:xfrm rot="5400000">
            <a:off x="-1478457" y="2870301"/>
            <a:ext cx="10897196" cy="6525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6"/>
          <p:cNvSpPr txBox="1">
            <a:spLocks noGrp="1"/>
          </p:cNvSpPr>
          <p:nvPr>
            <p:ph type="dt" idx="10"/>
          </p:nvPr>
        </p:nvSpPr>
        <p:spPr>
          <a:xfrm>
            <a:off x="707232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6"/>
          <p:cNvSpPr txBox="1">
            <a:spLocks noGrp="1"/>
          </p:cNvSpPr>
          <p:nvPr>
            <p:ph type="ftr" idx="11"/>
          </p:nvPr>
        </p:nvSpPr>
        <p:spPr>
          <a:xfrm>
            <a:off x="3407570" y="11918159"/>
            <a:ext cx="3471863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6"/>
          <p:cNvSpPr txBox="1">
            <a:spLocks noGrp="1"/>
          </p:cNvSpPr>
          <p:nvPr>
            <p:ph type="sldNum" idx="12"/>
          </p:nvPr>
        </p:nvSpPr>
        <p:spPr>
          <a:xfrm>
            <a:off x="7265195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7"/>
          <p:cNvSpPr txBox="1">
            <a:spLocks noGrp="1"/>
          </p:cNvSpPr>
          <p:nvPr>
            <p:ph type="title"/>
          </p:nvPr>
        </p:nvSpPr>
        <p:spPr>
          <a:xfrm>
            <a:off x="707231" y="684613"/>
            <a:ext cx="8872538" cy="2485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7"/>
          <p:cNvSpPr txBox="1">
            <a:spLocks noGrp="1"/>
          </p:cNvSpPr>
          <p:nvPr>
            <p:ph type="body" idx="1"/>
          </p:nvPr>
        </p:nvSpPr>
        <p:spPr>
          <a:xfrm>
            <a:off x="707231" y="3423048"/>
            <a:ext cx="8872538" cy="8158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7"/>
          <p:cNvSpPr txBox="1">
            <a:spLocks noGrp="1"/>
          </p:cNvSpPr>
          <p:nvPr>
            <p:ph type="dt" idx="10"/>
          </p:nvPr>
        </p:nvSpPr>
        <p:spPr>
          <a:xfrm>
            <a:off x="707232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7"/>
          <p:cNvSpPr txBox="1">
            <a:spLocks noGrp="1"/>
          </p:cNvSpPr>
          <p:nvPr>
            <p:ph type="ftr" idx="11"/>
          </p:nvPr>
        </p:nvSpPr>
        <p:spPr>
          <a:xfrm>
            <a:off x="3407570" y="11918159"/>
            <a:ext cx="3471863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7"/>
          <p:cNvSpPr txBox="1">
            <a:spLocks noGrp="1"/>
          </p:cNvSpPr>
          <p:nvPr>
            <p:ph type="sldNum" idx="12"/>
          </p:nvPr>
        </p:nvSpPr>
        <p:spPr>
          <a:xfrm>
            <a:off x="7265195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8"/>
          <p:cNvSpPr txBox="1">
            <a:spLocks noGrp="1"/>
          </p:cNvSpPr>
          <p:nvPr>
            <p:ph type="title"/>
          </p:nvPr>
        </p:nvSpPr>
        <p:spPr>
          <a:xfrm>
            <a:off x="701874" y="3205761"/>
            <a:ext cx="8872538" cy="5348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750"/>
              <a:buFont typeface="Calibri"/>
              <a:buNone/>
              <a:defRPr sz="675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8"/>
          <p:cNvSpPr txBox="1">
            <a:spLocks noGrp="1"/>
          </p:cNvSpPr>
          <p:nvPr>
            <p:ph type="body" idx="1"/>
          </p:nvPr>
        </p:nvSpPr>
        <p:spPr>
          <a:xfrm>
            <a:off x="701874" y="8605247"/>
            <a:ext cx="8872538" cy="2812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888888"/>
              </a:buClr>
              <a:buSzPts val="2250"/>
              <a:buNone/>
              <a:defRPr sz="225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888888"/>
              </a:buClr>
              <a:buSzPts val="2025"/>
              <a:buNone/>
              <a:defRPr sz="2025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28"/>
          <p:cNvSpPr txBox="1">
            <a:spLocks noGrp="1"/>
          </p:cNvSpPr>
          <p:nvPr>
            <p:ph type="dt" idx="10"/>
          </p:nvPr>
        </p:nvSpPr>
        <p:spPr>
          <a:xfrm>
            <a:off x="707232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8"/>
          <p:cNvSpPr txBox="1">
            <a:spLocks noGrp="1"/>
          </p:cNvSpPr>
          <p:nvPr>
            <p:ph type="ftr" idx="11"/>
          </p:nvPr>
        </p:nvSpPr>
        <p:spPr>
          <a:xfrm>
            <a:off x="3407570" y="11918159"/>
            <a:ext cx="3471863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8"/>
          <p:cNvSpPr txBox="1">
            <a:spLocks noGrp="1"/>
          </p:cNvSpPr>
          <p:nvPr>
            <p:ph type="sldNum" idx="12"/>
          </p:nvPr>
        </p:nvSpPr>
        <p:spPr>
          <a:xfrm>
            <a:off x="7265195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9"/>
          <p:cNvSpPr txBox="1">
            <a:spLocks noGrp="1"/>
          </p:cNvSpPr>
          <p:nvPr>
            <p:ph type="title"/>
          </p:nvPr>
        </p:nvSpPr>
        <p:spPr>
          <a:xfrm>
            <a:off x="707231" y="684613"/>
            <a:ext cx="8872538" cy="2485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9"/>
          <p:cNvSpPr txBox="1">
            <a:spLocks noGrp="1"/>
          </p:cNvSpPr>
          <p:nvPr>
            <p:ph type="body" idx="1"/>
          </p:nvPr>
        </p:nvSpPr>
        <p:spPr>
          <a:xfrm>
            <a:off x="707232" y="3423048"/>
            <a:ext cx="4371975" cy="8158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9"/>
          <p:cNvSpPr txBox="1">
            <a:spLocks noGrp="1"/>
          </p:cNvSpPr>
          <p:nvPr>
            <p:ph type="body" idx="2"/>
          </p:nvPr>
        </p:nvSpPr>
        <p:spPr>
          <a:xfrm>
            <a:off x="5207795" y="3423048"/>
            <a:ext cx="4371975" cy="8158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9"/>
          <p:cNvSpPr txBox="1">
            <a:spLocks noGrp="1"/>
          </p:cNvSpPr>
          <p:nvPr>
            <p:ph type="dt" idx="10"/>
          </p:nvPr>
        </p:nvSpPr>
        <p:spPr>
          <a:xfrm>
            <a:off x="707232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9"/>
          <p:cNvSpPr txBox="1">
            <a:spLocks noGrp="1"/>
          </p:cNvSpPr>
          <p:nvPr>
            <p:ph type="ftr" idx="11"/>
          </p:nvPr>
        </p:nvSpPr>
        <p:spPr>
          <a:xfrm>
            <a:off x="3407570" y="11918159"/>
            <a:ext cx="3471863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9"/>
          <p:cNvSpPr txBox="1">
            <a:spLocks noGrp="1"/>
          </p:cNvSpPr>
          <p:nvPr>
            <p:ph type="sldNum" idx="12"/>
          </p:nvPr>
        </p:nvSpPr>
        <p:spPr>
          <a:xfrm>
            <a:off x="7265195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0"/>
          <p:cNvSpPr txBox="1">
            <a:spLocks noGrp="1"/>
          </p:cNvSpPr>
          <p:nvPr>
            <p:ph type="title"/>
          </p:nvPr>
        </p:nvSpPr>
        <p:spPr>
          <a:xfrm>
            <a:off x="708571" y="684613"/>
            <a:ext cx="8872538" cy="2485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0"/>
          <p:cNvSpPr txBox="1">
            <a:spLocks noGrp="1"/>
          </p:cNvSpPr>
          <p:nvPr>
            <p:ph type="body" idx="1"/>
          </p:nvPr>
        </p:nvSpPr>
        <p:spPr>
          <a:xfrm>
            <a:off x="708573" y="3152181"/>
            <a:ext cx="4351883" cy="1544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 b="1"/>
            </a:lvl1pPr>
            <a:lvl2pPr marL="914400" lvl="1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250"/>
              <a:buNone/>
              <a:defRPr sz="2250" b="1"/>
            </a:lvl2pPr>
            <a:lvl3pPr marL="1371600" lvl="2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025"/>
              <a:buNone/>
              <a:defRPr sz="2025" b="1"/>
            </a:lvl3pPr>
            <a:lvl4pPr marL="1828800" lvl="3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4pPr>
            <a:lvl5pPr marL="2286000" lvl="4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5pPr>
            <a:lvl6pPr marL="2743200" lvl="5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6pPr>
            <a:lvl7pPr marL="3200400" lvl="6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7pPr>
            <a:lvl8pPr marL="3657600" lvl="7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8pPr>
            <a:lvl9pPr marL="4114800" lvl="8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39" name="Google Shape;39;p30"/>
          <p:cNvSpPr txBox="1">
            <a:spLocks noGrp="1"/>
          </p:cNvSpPr>
          <p:nvPr>
            <p:ph type="body" idx="2"/>
          </p:nvPr>
        </p:nvSpPr>
        <p:spPr>
          <a:xfrm>
            <a:off x="708573" y="4697016"/>
            <a:ext cx="4351883" cy="6908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0"/>
          <p:cNvSpPr txBox="1">
            <a:spLocks noGrp="1"/>
          </p:cNvSpPr>
          <p:nvPr>
            <p:ph type="body" idx="3"/>
          </p:nvPr>
        </p:nvSpPr>
        <p:spPr>
          <a:xfrm>
            <a:off x="5207795" y="3152181"/>
            <a:ext cx="4373315" cy="1544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 b="1"/>
            </a:lvl1pPr>
            <a:lvl2pPr marL="914400" lvl="1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250"/>
              <a:buNone/>
              <a:defRPr sz="2250" b="1"/>
            </a:lvl2pPr>
            <a:lvl3pPr marL="1371600" lvl="2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025"/>
              <a:buNone/>
              <a:defRPr sz="2025" b="1"/>
            </a:lvl3pPr>
            <a:lvl4pPr marL="1828800" lvl="3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4pPr>
            <a:lvl5pPr marL="2286000" lvl="4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5pPr>
            <a:lvl6pPr marL="2743200" lvl="5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6pPr>
            <a:lvl7pPr marL="3200400" lvl="6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7pPr>
            <a:lvl8pPr marL="3657600" lvl="7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8pPr>
            <a:lvl9pPr marL="4114800" lvl="8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41" name="Google Shape;41;p30"/>
          <p:cNvSpPr txBox="1">
            <a:spLocks noGrp="1"/>
          </p:cNvSpPr>
          <p:nvPr>
            <p:ph type="body" idx="4"/>
          </p:nvPr>
        </p:nvSpPr>
        <p:spPr>
          <a:xfrm>
            <a:off x="5207795" y="4697016"/>
            <a:ext cx="4373315" cy="6908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30"/>
          <p:cNvSpPr txBox="1">
            <a:spLocks noGrp="1"/>
          </p:cNvSpPr>
          <p:nvPr>
            <p:ph type="dt" idx="10"/>
          </p:nvPr>
        </p:nvSpPr>
        <p:spPr>
          <a:xfrm>
            <a:off x="707232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0"/>
          <p:cNvSpPr txBox="1">
            <a:spLocks noGrp="1"/>
          </p:cNvSpPr>
          <p:nvPr>
            <p:ph type="ftr" idx="11"/>
          </p:nvPr>
        </p:nvSpPr>
        <p:spPr>
          <a:xfrm>
            <a:off x="3407570" y="11918159"/>
            <a:ext cx="3471863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0"/>
          <p:cNvSpPr txBox="1">
            <a:spLocks noGrp="1"/>
          </p:cNvSpPr>
          <p:nvPr>
            <p:ph type="sldNum" idx="12"/>
          </p:nvPr>
        </p:nvSpPr>
        <p:spPr>
          <a:xfrm>
            <a:off x="7265195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1"/>
          <p:cNvSpPr txBox="1">
            <a:spLocks noGrp="1"/>
          </p:cNvSpPr>
          <p:nvPr>
            <p:ph type="title"/>
          </p:nvPr>
        </p:nvSpPr>
        <p:spPr>
          <a:xfrm>
            <a:off x="707231" y="684613"/>
            <a:ext cx="8872538" cy="2485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1"/>
          <p:cNvSpPr txBox="1">
            <a:spLocks noGrp="1"/>
          </p:cNvSpPr>
          <p:nvPr>
            <p:ph type="dt" idx="10"/>
          </p:nvPr>
        </p:nvSpPr>
        <p:spPr>
          <a:xfrm>
            <a:off x="707232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1"/>
          <p:cNvSpPr txBox="1">
            <a:spLocks noGrp="1"/>
          </p:cNvSpPr>
          <p:nvPr>
            <p:ph type="ftr" idx="11"/>
          </p:nvPr>
        </p:nvSpPr>
        <p:spPr>
          <a:xfrm>
            <a:off x="3407570" y="11918159"/>
            <a:ext cx="3471863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1"/>
          <p:cNvSpPr txBox="1">
            <a:spLocks noGrp="1"/>
          </p:cNvSpPr>
          <p:nvPr>
            <p:ph type="sldNum" idx="12"/>
          </p:nvPr>
        </p:nvSpPr>
        <p:spPr>
          <a:xfrm>
            <a:off x="7265195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2"/>
          <p:cNvSpPr txBox="1">
            <a:spLocks noGrp="1"/>
          </p:cNvSpPr>
          <p:nvPr>
            <p:ph type="dt" idx="10"/>
          </p:nvPr>
        </p:nvSpPr>
        <p:spPr>
          <a:xfrm>
            <a:off x="707232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2"/>
          <p:cNvSpPr txBox="1">
            <a:spLocks noGrp="1"/>
          </p:cNvSpPr>
          <p:nvPr>
            <p:ph type="ftr" idx="11"/>
          </p:nvPr>
        </p:nvSpPr>
        <p:spPr>
          <a:xfrm>
            <a:off x="3407570" y="11918159"/>
            <a:ext cx="3471863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2"/>
          <p:cNvSpPr txBox="1">
            <a:spLocks noGrp="1"/>
          </p:cNvSpPr>
          <p:nvPr>
            <p:ph type="sldNum" idx="12"/>
          </p:nvPr>
        </p:nvSpPr>
        <p:spPr>
          <a:xfrm>
            <a:off x="7265195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3"/>
          <p:cNvSpPr txBox="1">
            <a:spLocks noGrp="1"/>
          </p:cNvSpPr>
          <p:nvPr>
            <p:ph type="title"/>
          </p:nvPr>
        </p:nvSpPr>
        <p:spPr>
          <a:xfrm>
            <a:off x="708572" y="857250"/>
            <a:ext cx="3317825" cy="300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3"/>
          <p:cNvSpPr txBox="1">
            <a:spLocks noGrp="1"/>
          </p:cNvSpPr>
          <p:nvPr>
            <p:ph type="body" idx="1"/>
          </p:nvPr>
        </p:nvSpPr>
        <p:spPr>
          <a:xfrm>
            <a:off x="4373315" y="1851425"/>
            <a:ext cx="5207794" cy="9138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572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 sz="3600"/>
            </a:lvl1pPr>
            <a:lvl2pPr marL="914400" lvl="1" indent="-428625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3150"/>
              <a:buChar char="•"/>
              <a:defRPr sz="3150"/>
            </a:lvl2pPr>
            <a:lvl3pPr marL="1371600" lvl="2" indent="-40005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3pPr>
            <a:lvl4pPr marL="1828800" lvl="3" indent="-371475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 sz="2250"/>
            </a:lvl4pPr>
            <a:lvl5pPr marL="2286000" lvl="4" indent="-371475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 sz="2250"/>
            </a:lvl5pPr>
            <a:lvl6pPr marL="2743200" lvl="5" indent="-371475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 sz="2250"/>
            </a:lvl6pPr>
            <a:lvl7pPr marL="3200400" lvl="6" indent="-371475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 sz="2250"/>
            </a:lvl7pPr>
            <a:lvl8pPr marL="3657600" lvl="7" indent="-371475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 sz="2250"/>
            </a:lvl8pPr>
            <a:lvl9pPr marL="4114800" lvl="8" indent="-371475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 sz="2250"/>
            </a:lvl9pPr>
          </a:lstStyle>
          <a:p>
            <a:endParaRPr/>
          </a:p>
        </p:txBody>
      </p:sp>
      <p:sp>
        <p:nvSpPr>
          <p:cNvPr id="57" name="Google Shape;57;p33"/>
          <p:cNvSpPr txBox="1">
            <a:spLocks noGrp="1"/>
          </p:cNvSpPr>
          <p:nvPr>
            <p:ph type="body" idx="2"/>
          </p:nvPr>
        </p:nvSpPr>
        <p:spPr>
          <a:xfrm>
            <a:off x="708572" y="3857625"/>
            <a:ext cx="3317825" cy="7146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575"/>
              <a:buNone/>
              <a:defRPr sz="1575"/>
            </a:lvl2pPr>
            <a:lvl3pPr marL="1371600" lvl="2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marL="1828800" lvl="3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/>
            </a:lvl4pPr>
            <a:lvl5pPr marL="2286000" lvl="4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/>
            </a:lvl5pPr>
            <a:lvl6pPr marL="2743200" lvl="5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/>
            </a:lvl6pPr>
            <a:lvl7pPr marL="3200400" lvl="6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/>
            </a:lvl7pPr>
            <a:lvl8pPr marL="3657600" lvl="7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/>
            </a:lvl8pPr>
            <a:lvl9pPr marL="4114800" lvl="8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/>
            </a:lvl9pPr>
          </a:lstStyle>
          <a:p>
            <a:endParaRPr/>
          </a:p>
        </p:txBody>
      </p:sp>
      <p:sp>
        <p:nvSpPr>
          <p:cNvPr id="58" name="Google Shape;58;p33"/>
          <p:cNvSpPr txBox="1">
            <a:spLocks noGrp="1"/>
          </p:cNvSpPr>
          <p:nvPr>
            <p:ph type="dt" idx="10"/>
          </p:nvPr>
        </p:nvSpPr>
        <p:spPr>
          <a:xfrm>
            <a:off x="707232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3"/>
          <p:cNvSpPr txBox="1">
            <a:spLocks noGrp="1"/>
          </p:cNvSpPr>
          <p:nvPr>
            <p:ph type="ftr" idx="11"/>
          </p:nvPr>
        </p:nvSpPr>
        <p:spPr>
          <a:xfrm>
            <a:off x="3407570" y="11918159"/>
            <a:ext cx="3471863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3"/>
          <p:cNvSpPr txBox="1">
            <a:spLocks noGrp="1"/>
          </p:cNvSpPr>
          <p:nvPr>
            <p:ph type="sldNum" idx="12"/>
          </p:nvPr>
        </p:nvSpPr>
        <p:spPr>
          <a:xfrm>
            <a:off x="7265195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4"/>
          <p:cNvSpPr txBox="1">
            <a:spLocks noGrp="1"/>
          </p:cNvSpPr>
          <p:nvPr>
            <p:ph type="title"/>
          </p:nvPr>
        </p:nvSpPr>
        <p:spPr>
          <a:xfrm>
            <a:off x="708572" y="857250"/>
            <a:ext cx="3317825" cy="300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4"/>
          <p:cNvSpPr>
            <a:spLocks noGrp="1"/>
          </p:cNvSpPr>
          <p:nvPr>
            <p:ph type="pic" idx="2"/>
          </p:nvPr>
        </p:nvSpPr>
        <p:spPr>
          <a:xfrm>
            <a:off x="4373315" y="1851425"/>
            <a:ext cx="5207794" cy="9138048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4"/>
          <p:cNvSpPr txBox="1">
            <a:spLocks noGrp="1"/>
          </p:cNvSpPr>
          <p:nvPr>
            <p:ph type="body" idx="1"/>
          </p:nvPr>
        </p:nvSpPr>
        <p:spPr>
          <a:xfrm>
            <a:off x="708572" y="3857625"/>
            <a:ext cx="3317825" cy="7146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575"/>
              <a:buNone/>
              <a:defRPr sz="1575"/>
            </a:lvl2pPr>
            <a:lvl3pPr marL="1371600" lvl="2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marL="1828800" lvl="3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/>
            </a:lvl4pPr>
            <a:lvl5pPr marL="2286000" lvl="4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/>
            </a:lvl5pPr>
            <a:lvl6pPr marL="2743200" lvl="5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/>
            </a:lvl6pPr>
            <a:lvl7pPr marL="3200400" lvl="6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/>
            </a:lvl7pPr>
            <a:lvl8pPr marL="3657600" lvl="7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/>
            </a:lvl8pPr>
            <a:lvl9pPr marL="4114800" lvl="8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/>
            </a:lvl9pPr>
          </a:lstStyle>
          <a:p>
            <a:endParaRPr/>
          </a:p>
        </p:txBody>
      </p:sp>
      <p:sp>
        <p:nvSpPr>
          <p:cNvPr id="65" name="Google Shape;65;p34"/>
          <p:cNvSpPr txBox="1">
            <a:spLocks noGrp="1"/>
          </p:cNvSpPr>
          <p:nvPr>
            <p:ph type="dt" idx="10"/>
          </p:nvPr>
        </p:nvSpPr>
        <p:spPr>
          <a:xfrm>
            <a:off x="707232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4"/>
          <p:cNvSpPr txBox="1">
            <a:spLocks noGrp="1"/>
          </p:cNvSpPr>
          <p:nvPr>
            <p:ph type="ftr" idx="11"/>
          </p:nvPr>
        </p:nvSpPr>
        <p:spPr>
          <a:xfrm>
            <a:off x="3407570" y="11918159"/>
            <a:ext cx="3471863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4"/>
          <p:cNvSpPr txBox="1">
            <a:spLocks noGrp="1"/>
          </p:cNvSpPr>
          <p:nvPr>
            <p:ph type="sldNum" idx="12"/>
          </p:nvPr>
        </p:nvSpPr>
        <p:spPr>
          <a:xfrm>
            <a:off x="7265195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5"/>
          <p:cNvSpPr txBox="1">
            <a:spLocks noGrp="1"/>
          </p:cNvSpPr>
          <p:nvPr>
            <p:ph type="title"/>
          </p:nvPr>
        </p:nvSpPr>
        <p:spPr>
          <a:xfrm>
            <a:off x="707231" y="684613"/>
            <a:ext cx="8872538" cy="2485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50"/>
              <a:buFont typeface="Calibri"/>
              <a:buNone/>
              <a:defRPr sz="4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5"/>
          <p:cNvSpPr txBox="1">
            <a:spLocks noGrp="1"/>
          </p:cNvSpPr>
          <p:nvPr>
            <p:ph type="body" idx="1"/>
          </p:nvPr>
        </p:nvSpPr>
        <p:spPr>
          <a:xfrm>
            <a:off x="707231" y="3423048"/>
            <a:ext cx="8872538" cy="8158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28625" algn="l" rtl="0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3150"/>
              <a:buFont typeface="Arial"/>
              <a:buChar char="•"/>
              <a:defRPr sz="31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0050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71475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250"/>
              <a:buFont typeface="Arial"/>
              <a:buChar char="•"/>
              <a:defRPr sz="22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7187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sz="20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7187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sz="20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7187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sz="20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7187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sz="20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7187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sz="20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7187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sz="20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5"/>
          <p:cNvSpPr txBox="1">
            <a:spLocks noGrp="1"/>
          </p:cNvSpPr>
          <p:nvPr>
            <p:ph type="dt" idx="10"/>
          </p:nvPr>
        </p:nvSpPr>
        <p:spPr>
          <a:xfrm>
            <a:off x="707232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5"/>
          <p:cNvSpPr txBox="1">
            <a:spLocks noGrp="1"/>
          </p:cNvSpPr>
          <p:nvPr>
            <p:ph type="ftr" idx="11"/>
          </p:nvPr>
        </p:nvSpPr>
        <p:spPr>
          <a:xfrm>
            <a:off x="3407570" y="11918159"/>
            <a:ext cx="3471863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5"/>
          <p:cNvSpPr txBox="1">
            <a:spLocks noGrp="1"/>
          </p:cNvSpPr>
          <p:nvPr>
            <p:ph type="sldNum" idx="12"/>
          </p:nvPr>
        </p:nvSpPr>
        <p:spPr>
          <a:xfrm>
            <a:off x="7265195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15;p23">
            <a:extLst>
              <a:ext uri="{FF2B5EF4-FFF2-40B4-BE49-F238E27FC236}">
                <a16:creationId xmlns:a16="http://schemas.microsoft.com/office/drawing/2014/main" id="{369407FF-CF39-FECB-F39E-35FD086B1D48}"/>
              </a:ext>
            </a:extLst>
          </p:cNvPr>
          <p:cNvSpPr txBox="1"/>
          <p:nvPr/>
        </p:nvSpPr>
        <p:spPr>
          <a:xfrm>
            <a:off x="422826" y="2221894"/>
            <a:ext cx="9441349" cy="938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5500" b="1" dirty="0">
                <a:solidFill>
                  <a:srgbClr val="330066"/>
                </a:solidFill>
                <a:latin typeface="Hero Junior Bold" panose="02000800000000000000"/>
              </a:rPr>
              <a:t>Insert Position Here</a:t>
            </a:r>
            <a:endParaRPr sz="5500" b="1" dirty="0">
              <a:solidFill>
                <a:srgbClr val="330066"/>
              </a:solidFill>
              <a:latin typeface="Hero Junior Bold" panose="02000800000000000000"/>
            </a:endParaRPr>
          </a:p>
        </p:txBody>
      </p:sp>
      <p:sp>
        <p:nvSpPr>
          <p:cNvPr id="3" name="Google Shape;216;p23">
            <a:extLst>
              <a:ext uri="{FF2B5EF4-FFF2-40B4-BE49-F238E27FC236}">
                <a16:creationId xmlns:a16="http://schemas.microsoft.com/office/drawing/2014/main" id="{D231D54B-CEA9-1CEC-2441-58D56173A78F}"/>
              </a:ext>
            </a:extLst>
          </p:cNvPr>
          <p:cNvSpPr txBox="1"/>
          <p:nvPr/>
        </p:nvSpPr>
        <p:spPr>
          <a:xfrm>
            <a:off x="1035170" y="4146511"/>
            <a:ext cx="8160588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r"/>
            <a:r>
              <a:rPr lang="en-CA" sz="2000" dirty="0">
                <a:solidFill>
                  <a:schemeClr val="bg1"/>
                </a:solidFill>
                <a:latin typeface="Hero Junior Bold" panose="02000800000000000000"/>
              </a:rPr>
              <a:t>Insert Address Here</a:t>
            </a:r>
          </a:p>
        </p:txBody>
      </p:sp>
      <p:sp>
        <p:nvSpPr>
          <p:cNvPr id="6" name="Google Shape;215;p23">
            <a:extLst>
              <a:ext uri="{FF2B5EF4-FFF2-40B4-BE49-F238E27FC236}">
                <a16:creationId xmlns:a16="http://schemas.microsoft.com/office/drawing/2014/main" id="{AA290890-77EA-7D2B-3573-954EF9A48CED}"/>
              </a:ext>
            </a:extLst>
          </p:cNvPr>
          <p:cNvSpPr txBox="1"/>
          <p:nvPr/>
        </p:nvSpPr>
        <p:spPr>
          <a:xfrm>
            <a:off x="1138687" y="3499653"/>
            <a:ext cx="8057071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r"/>
            <a:r>
              <a:rPr lang="en-US" sz="4000" b="1" dirty="0">
                <a:solidFill>
                  <a:schemeClr val="bg1"/>
                </a:solidFill>
                <a:latin typeface="Hero Junior Bold" panose="02000800000000000000"/>
              </a:rPr>
              <a:t>Insert Location Here</a:t>
            </a:r>
            <a:endParaRPr sz="4000" b="1" dirty="0">
              <a:solidFill>
                <a:schemeClr val="bg1"/>
              </a:solidFill>
              <a:latin typeface="Hero Junior Bold" panose="0200080000000000000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15;p23">
            <a:extLst>
              <a:ext uri="{FF2B5EF4-FFF2-40B4-BE49-F238E27FC236}">
                <a16:creationId xmlns:a16="http://schemas.microsoft.com/office/drawing/2014/main" id="{439287DA-3E46-4B96-D62E-3D01CFE1A58C}"/>
              </a:ext>
            </a:extLst>
          </p:cNvPr>
          <p:cNvSpPr txBox="1"/>
          <p:nvPr/>
        </p:nvSpPr>
        <p:spPr>
          <a:xfrm>
            <a:off x="1244360" y="2383504"/>
            <a:ext cx="7927674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Hero Junior Bold" panose="02000800000000000000"/>
              </a:rPr>
              <a:t>Insert Center Name</a:t>
            </a:r>
            <a:endParaRPr sz="6000" b="1" dirty="0">
              <a:solidFill>
                <a:schemeClr val="bg1"/>
              </a:solidFill>
              <a:latin typeface="Hero Junior Bold" panose="02000800000000000000"/>
            </a:endParaRPr>
          </a:p>
        </p:txBody>
      </p:sp>
      <p:sp>
        <p:nvSpPr>
          <p:cNvPr id="3" name="Google Shape;215;p23">
            <a:extLst>
              <a:ext uri="{FF2B5EF4-FFF2-40B4-BE49-F238E27FC236}">
                <a16:creationId xmlns:a16="http://schemas.microsoft.com/office/drawing/2014/main" id="{DAF9BC07-EEFA-02FE-D080-DBDD4AB9F920}"/>
              </a:ext>
            </a:extLst>
          </p:cNvPr>
          <p:cNvSpPr txBox="1"/>
          <p:nvPr/>
        </p:nvSpPr>
        <p:spPr>
          <a:xfrm>
            <a:off x="1114963" y="4379547"/>
            <a:ext cx="8057071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3000" dirty="0">
                <a:solidFill>
                  <a:schemeClr val="bg1"/>
                </a:solidFill>
                <a:latin typeface="Hero Junior Bold" panose="02000800000000000000"/>
              </a:rPr>
              <a:t>Insert Job description.</a:t>
            </a:r>
          </a:p>
          <a:p>
            <a:pPr algn="ctr"/>
            <a:endParaRPr lang="en-US" sz="3000" dirty="0">
              <a:solidFill>
                <a:schemeClr val="bg1"/>
              </a:solidFill>
              <a:latin typeface="Hero Junior Bold" panose="02000800000000000000"/>
            </a:endParaRPr>
          </a:p>
          <a:p>
            <a:pPr algn="ctr"/>
            <a:endParaRPr lang="en-US" sz="3000" dirty="0">
              <a:solidFill>
                <a:schemeClr val="bg1"/>
              </a:solidFill>
              <a:latin typeface="Hero Junior Bold" panose="02000800000000000000"/>
            </a:endParaRPr>
          </a:p>
          <a:p>
            <a:pPr algn="ctr"/>
            <a:endParaRPr lang="en-US" sz="3000" dirty="0">
              <a:solidFill>
                <a:schemeClr val="bg1"/>
              </a:solidFill>
              <a:latin typeface="Hero Junior Bold" panose="02000800000000000000"/>
            </a:endParaRPr>
          </a:p>
          <a:p>
            <a:pPr algn="ctr"/>
            <a:endParaRPr lang="en-US" sz="3000" dirty="0">
              <a:solidFill>
                <a:schemeClr val="bg1"/>
              </a:solidFill>
              <a:latin typeface="Hero Junior Bold" panose="02000800000000000000"/>
            </a:endParaRPr>
          </a:p>
          <a:p>
            <a:pPr algn="ctr"/>
            <a:endParaRPr sz="3000" dirty="0">
              <a:solidFill>
                <a:schemeClr val="bg1"/>
              </a:solidFill>
              <a:latin typeface="Hero Junior Bold" panose="02000800000000000000"/>
            </a:endParaRPr>
          </a:p>
        </p:txBody>
      </p:sp>
      <p:sp>
        <p:nvSpPr>
          <p:cNvPr id="6" name="Google Shape;215;p23">
            <a:extLst>
              <a:ext uri="{FF2B5EF4-FFF2-40B4-BE49-F238E27FC236}">
                <a16:creationId xmlns:a16="http://schemas.microsoft.com/office/drawing/2014/main" id="{1C5EB8D4-97E7-F7A7-FEEF-91D29E700D9B}"/>
              </a:ext>
            </a:extLst>
          </p:cNvPr>
          <p:cNvSpPr txBox="1"/>
          <p:nvPr/>
        </p:nvSpPr>
        <p:spPr>
          <a:xfrm>
            <a:off x="2478723" y="10294742"/>
            <a:ext cx="6176178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Hero Junior Bold" panose="02000800000000000000"/>
              </a:rPr>
              <a:t>Insert Email Address Here</a:t>
            </a:r>
            <a:endParaRPr sz="2400" b="1" dirty="0">
              <a:solidFill>
                <a:schemeClr val="bg1"/>
              </a:solidFill>
              <a:latin typeface="Hero Junior Bold" panose="02000800000000000000"/>
            </a:endParaRPr>
          </a:p>
        </p:txBody>
      </p:sp>
      <p:sp>
        <p:nvSpPr>
          <p:cNvPr id="5" name="Google Shape;215;p23">
            <a:extLst>
              <a:ext uri="{FF2B5EF4-FFF2-40B4-BE49-F238E27FC236}">
                <a16:creationId xmlns:a16="http://schemas.microsoft.com/office/drawing/2014/main" id="{1648CC96-62F0-34FC-D961-D424F3801F72}"/>
              </a:ext>
            </a:extLst>
          </p:cNvPr>
          <p:cNvSpPr txBox="1"/>
          <p:nvPr/>
        </p:nvSpPr>
        <p:spPr>
          <a:xfrm>
            <a:off x="2478723" y="8706730"/>
            <a:ext cx="7044839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Hero Junior Bold" panose="02000800000000000000"/>
              </a:rPr>
              <a:t>Insert Center Address Here</a:t>
            </a:r>
            <a:endParaRPr sz="3200" b="1" dirty="0">
              <a:solidFill>
                <a:schemeClr val="bg1"/>
              </a:solidFill>
              <a:latin typeface="Hero Junior Bold" panose="0200080000000000000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562fdb1-5ae8-4d83-96a5-7e987af68d22">
      <Terms xmlns="http://schemas.microsoft.com/office/infopath/2007/PartnerControls"/>
    </lcf76f155ced4ddcb4097134ff3c332f>
    <TaxCatchAll xmlns="25767563-c510-42ff-9d01-34d05f8aab6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F6B5D0014B573418FF57C1D865C8F02" ma:contentTypeVersion="15" ma:contentTypeDescription="Create a new document." ma:contentTypeScope="" ma:versionID="2ffaa58e893bbbec56a3c7cd084dd1c9">
  <xsd:schema xmlns:xsd="http://www.w3.org/2001/XMLSchema" xmlns:xs="http://www.w3.org/2001/XMLSchema" xmlns:p="http://schemas.microsoft.com/office/2006/metadata/properties" xmlns:ns2="4ee7b995-e889-4274-a63c-d7c1939da09c" xmlns:ns3="d562fdb1-5ae8-4d83-96a5-7e987af68d22" xmlns:ns4="25767563-c510-42ff-9d01-34d05f8aab65" targetNamespace="http://schemas.microsoft.com/office/2006/metadata/properties" ma:root="true" ma:fieldsID="b0d480a44e31a520bc59ff1705849c5a" ns2:_="" ns3:_="" ns4:_="">
    <xsd:import namespace="4ee7b995-e889-4274-a63c-d7c1939da09c"/>
    <xsd:import namespace="d562fdb1-5ae8-4d83-96a5-7e987af68d22"/>
    <xsd:import namespace="25767563-c510-42ff-9d01-34d05f8aab6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lcf76f155ced4ddcb4097134ff3c332f" minOccurs="0"/>
                <xsd:element ref="ns4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e7b995-e889-4274-a63c-d7c1939da09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62fdb1-5ae8-4d83-96a5-7e987af68d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f906f6d8-a681-4778-bebc-7b544b762cf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767563-c510-42ff-9d01-34d05f8aab65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6c079710-5c82-48cb-b031-cb530b156339}" ma:internalName="TaxCatchAll" ma:showField="CatchAllData" ma:web="25767563-c510-42ff-9d01-34d05f8aab6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892A500-61C1-459D-994C-92D6D4E7AE7E}">
  <ds:schemaRefs>
    <ds:schemaRef ds:uri="http://schemas.microsoft.com/office/2006/metadata/properties"/>
    <ds:schemaRef ds:uri="http://schemas.microsoft.com/office/infopath/2007/PartnerControls"/>
    <ds:schemaRef ds:uri="d562fdb1-5ae8-4d83-96a5-7e987af68d22"/>
    <ds:schemaRef ds:uri="25767563-c510-42ff-9d01-34d05f8aab65"/>
  </ds:schemaRefs>
</ds:datastoreItem>
</file>

<file path=customXml/itemProps2.xml><?xml version="1.0" encoding="utf-8"?>
<ds:datastoreItem xmlns:ds="http://schemas.openxmlformats.org/officeDocument/2006/customXml" ds:itemID="{584C1F89-FCB8-40E6-AD7C-EAA568D90F0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09C9A55-C468-48A4-BB38-B2034793C74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ee7b995-e889-4274-a63c-d7c1939da09c"/>
    <ds:schemaRef ds:uri="d562fdb1-5ae8-4d83-96a5-7e987af68d22"/>
    <ds:schemaRef ds:uri="25767563-c510-42ff-9d01-34d05f8aab6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24</Words>
  <Application>Microsoft Office PowerPoint</Application>
  <PresentationFormat>Custom</PresentationFormat>
  <Paragraphs>10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Hero Junior Bold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Clara Reis</dc:creator>
  <cp:lastModifiedBy>Clara Reis</cp:lastModifiedBy>
  <cp:revision>8</cp:revision>
  <dcterms:created xsi:type="dcterms:W3CDTF">2024-01-30T20:12:10Z</dcterms:created>
  <dcterms:modified xsi:type="dcterms:W3CDTF">2025-06-06T19:48:17Z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0x0101000F6B5D0014B573418FF57C1D865C8F02</vt:lpwstr>
  </property>
  <property fmtid="{D5CDD505-2E9C-101B-9397-08002B2CF9AE}" pid="3" name="MediaServiceImageTags">
    <vt:lpwstr/>
  </property>
</Properties>
</file>