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4B"/>
    <a:srgbClr val="2F597B"/>
    <a:srgbClr val="068CA0"/>
    <a:srgbClr val="FBB515"/>
    <a:srgbClr val="163B65"/>
    <a:srgbClr val="8355A4"/>
    <a:srgbClr val="0081C7"/>
    <a:srgbClr val="36A9E0"/>
    <a:srgbClr val="25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09A6B-FEE7-42F7-A5E3-6F1F5370C177}" v="4" dt="2025-06-06T19:18:04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440079" y="2221894"/>
            <a:ext cx="9406843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E6344B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E6344B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94742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706730"/>
            <a:ext cx="83215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Props1.xml><?xml version="1.0" encoding="utf-8"?>
<ds:datastoreItem xmlns:ds="http://schemas.openxmlformats.org/officeDocument/2006/customXml" ds:itemID="{932C6DFC-F058-4C11-89C5-D9CEE0C690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6947A0-1053-4F04-B972-2F7D6B70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E7AA5-AFC4-4D31-AC83-E8EF889AABA3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14</cp:revision>
  <dcterms:created xsi:type="dcterms:W3CDTF">2024-01-30T20:12:10Z</dcterms:created>
  <dcterms:modified xsi:type="dcterms:W3CDTF">2025-06-06T19:52:35Z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</Properties>
</file>