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2F597B"/>
    <a:srgbClr val="068CA0"/>
    <a:srgbClr val="FBB515"/>
    <a:srgbClr val="163B65"/>
    <a:srgbClr val="8355A4"/>
    <a:srgbClr val="0081C7"/>
    <a:srgbClr val="36A9E0"/>
    <a:srgbClr val="25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62491200-5965-4372-9DBE-75AEE3A90AF0}"/>
    <pc:docChg chg="modSld">
      <pc:chgData name="Clara Reis" userId="8d75bf7d-bd7c-4e32-a9ae-23ff9c5caf47" providerId="ADAL" clId="{62491200-5965-4372-9DBE-75AEE3A90AF0}" dt="2025-06-06T19:44:00.751" v="18" actId="1035"/>
      <pc:docMkLst>
        <pc:docMk/>
      </pc:docMkLst>
      <pc:sldChg chg="modSp mod">
        <pc:chgData name="Clara Reis" userId="8d75bf7d-bd7c-4e32-a9ae-23ff9c5caf47" providerId="ADAL" clId="{62491200-5965-4372-9DBE-75AEE3A90AF0}" dt="2025-06-06T19:43:39.531" v="2" actId="12788"/>
        <pc:sldMkLst>
          <pc:docMk/>
          <pc:sldMk cId="0" sldId="262"/>
        </pc:sldMkLst>
        <pc:spChg chg="mod">
          <ac:chgData name="Clara Reis" userId="8d75bf7d-bd7c-4e32-a9ae-23ff9c5caf47" providerId="ADAL" clId="{62491200-5965-4372-9DBE-75AEE3A90AF0}" dt="2025-06-06T19:43:39.531" v="2" actId="12788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62491200-5965-4372-9DBE-75AEE3A90AF0}" dt="2025-06-06T19:44:00.751" v="18" actId="1035"/>
        <pc:sldMkLst>
          <pc:docMk/>
          <pc:sldMk cId="0" sldId="263"/>
        </pc:sldMkLst>
        <pc:spChg chg="mod">
          <ac:chgData name="Clara Reis" userId="8d75bf7d-bd7c-4e32-a9ae-23ff9c5caf47" providerId="ADAL" clId="{62491200-5965-4372-9DBE-75AEE3A90AF0}" dt="2025-06-06T19:43:52.190" v="11" actId="1035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62491200-5965-4372-9DBE-75AEE3A90AF0}" dt="2025-06-06T19:44:00.751" v="18" actId="1035"/>
          <ac:spMkLst>
            <pc:docMk/>
            <pc:sldMk cId="0" sldId="263"/>
            <ac:spMk id="6" creationId="{1C5EB8D4-97E7-F7A7-FEEF-91D29E700D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1114965" y="2221894"/>
            <a:ext cx="805707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57459" y="10278940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57459" y="8823131"/>
            <a:ext cx="73208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Props1.xml><?xml version="1.0" encoding="utf-8"?>
<ds:datastoreItem xmlns:ds="http://schemas.openxmlformats.org/officeDocument/2006/customXml" ds:itemID="{D926D228-0964-40D0-B43E-CA7921FE09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338902-1F0B-4E78-9106-5DBF957DA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4D46F-52E8-4BA1-94EC-F78CE5383813}">
  <ds:schemaRefs>
    <ds:schemaRef ds:uri="http://purl.org/dc/elements/1.1/"/>
    <ds:schemaRef ds:uri="http://purl.org/dc/terms/"/>
    <ds:schemaRef ds:uri="25767563-c510-42ff-9d01-34d05f8aab65"/>
    <ds:schemaRef ds:uri="http://purl.org/dc/dcmitype/"/>
    <ds:schemaRef ds:uri="http://schemas.microsoft.com/office/2006/documentManagement/types"/>
    <ds:schemaRef ds:uri="d562fdb1-5ae8-4d83-96a5-7e987af68d22"/>
    <ds:schemaRef ds:uri="http://schemas.openxmlformats.org/package/2006/metadata/core-properties"/>
    <ds:schemaRef ds:uri="http://schemas.microsoft.com/office/infopath/2007/PartnerControls"/>
    <ds:schemaRef ds:uri="4ee7b995-e889-4274-a63c-d7c1939da09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15</cp:revision>
  <dcterms:created xsi:type="dcterms:W3CDTF">2024-01-30T20:12:10Z</dcterms:created>
  <dcterms:modified xsi:type="dcterms:W3CDTF">2025-06-06T19:44:02Z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