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sldIdLst>
    <p:sldId id="262" r:id="rId5"/>
    <p:sldId id="263" r:id="rId6"/>
  </p:sldIdLst>
  <p:sldSz cx="10287000" cy="128587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JWg5i0reFZOp3xYMCVudl8d1B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55A4"/>
    <a:srgbClr val="0081C7"/>
    <a:srgbClr val="36A9E0"/>
    <a:srgbClr val="254486"/>
    <a:srgbClr val="2F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034FD-E851-4BC2-AFB5-79CAE0B66EBB}" v="8" dt="2025-06-06T18:36:54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 snapToGrid="0">
      <p:cViewPr varScale="1">
        <p:scale>
          <a:sx n="56" d="100"/>
          <a:sy n="56" d="100"/>
        </p:scale>
        <p:origin x="29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Reis" userId="8d75bf7d-bd7c-4e32-a9ae-23ff9c5caf47" providerId="ADAL" clId="{29AA3761-B853-4F76-9B56-C317E1AB8539}"/>
    <pc:docChg chg="undo custSel modSld">
      <pc:chgData name="Clara Reis" userId="8d75bf7d-bd7c-4e32-a9ae-23ff9c5caf47" providerId="ADAL" clId="{29AA3761-B853-4F76-9B56-C317E1AB8539}" dt="2025-06-06T19:41:10.402" v="14" actId="1076"/>
      <pc:docMkLst>
        <pc:docMk/>
      </pc:docMkLst>
      <pc:sldChg chg="modSp mod">
        <pc:chgData name="Clara Reis" userId="8d75bf7d-bd7c-4e32-a9ae-23ff9c5caf47" providerId="ADAL" clId="{29AA3761-B853-4F76-9B56-C317E1AB8539}" dt="2025-06-06T19:37:17.984" v="10" actId="1076"/>
        <pc:sldMkLst>
          <pc:docMk/>
          <pc:sldMk cId="0" sldId="262"/>
        </pc:sldMkLst>
        <pc:spChg chg="mod">
          <ac:chgData name="Clara Reis" userId="8d75bf7d-bd7c-4e32-a9ae-23ff9c5caf47" providerId="ADAL" clId="{29AA3761-B853-4F76-9B56-C317E1AB8539}" dt="2025-06-06T19:37:17.984" v="10" actId="1076"/>
          <ac:spMkLst>
            <pc:docMk/>
            <pc:sldMk cId="0" sldId="262"/>
            <ac:spMk id="2" creationId="{369407FF-CF39-FECB-F39E-35FD086B1D48}"/>
          </ac:spMkLst>
        </pc:spChg>
      </pc:sldChg>
      <pc:sldChg chg="modSp mod">
        <pc:chgData name="Clara Reis" userId="8d75bf7d-bd7c-4e32-a9ae-23ff9c5caf47" providerId="ADAL" clId="{29AA3761-B853-4F76-9B56-C317E1AB8539}" dt="2025-06-06T19:41:10.402" v="14" actId="1076"/>
        <pc:sldMkLst>
          <pc:docMk/>
          <pc:sldMk cId="0" sldId="263"/>
        </pc:sldMkLst>
        <pc:spChg chg="mod">
          <ac:chgData name="Clara Reis" userId="8d75bf7d-bd7c-4e32-a9ae-23ff9c5caf47" providerId="ADAL" clId="{29AA3761-B853-4F76-9B56-C317E1AB8539}" dt="2025-06-06T19:41:10.402" v="14" actId="1076"/>
          <ac:spMkLst>
            <pc:docMk/>
            <pc:sldMk cId="0" sldId="263"/>
            <ac:spMk id="5" creationId="{1648CC96-62F0-34FC-D961-D424F3801F72}"/>
          </ac:spMkLst>
        </pc:spChg>
        <pc:spChg chg="mod">
          <ac:chgData name="Clara Reis" userId="8d75bf7d-bd7c-4e32-a9ae-23ff9c5caf47" providerId="ADAL" clId="{29AA3761-B853-4F76-9B56-C317E1AB8539}" dt="2025-06-06T19:41:07.149" v="13" actId="1076"/>
          <ac:spMkLst>
            <pc:docMk/>
            <pc:sldMk cId="0" sldId="263"/>
            <ac:spMk id="6" creationId="{1C5EB8D4-97E7-F7A7-FEEF-91D29E700D9B}"/>
          </ac:spMkLst>
        </pc:spChg>
      </pc:sldChg>
    </pc:docChg>
  </pc:docChgLst>
  <pc:docChgLst>
    <pc:chgData name="Tatyani Rouse" userId="5bffbf02-bba0-4d62-9ab0-94fe36e7c668" providerId="ADAL" clId="{698034FD-E851-4BC2-AFB5-79CAE0B66EBB}"/>
    <pc:docChg chg="modSld">
      <pc:chgData name="Tatyani Rouse" userId="5bffbf02-bba0-4d62-9ab0-94fe36e7c668" providerId="ADAL" clId="{698034FD-E851-4BC2-AFB5-79CAE0B66EBB}" dt="2025-06-06T18:36:54.552" v="119"/>
      <pc:docMkLst>
        <pc:docMk/>
      </pc:docMkLst>
      <pc:sldChg chg="modSp mod setBg">
        <pc:chgData name="Tatyani Rouse" userId="5bffbf02-bba0-4d62-9ab0-94fe36e7c668" providerId="ADAL" clId="{698034FD-E851-4BC2-AFB5-79CAE0B66EBB}" dt="2025-06-06T18:29:50.167" v="5" actId="207"/>
        <pc:sldMkLst>
          <pc:docMk/>
          <pc:sldMk cId="0" sldId="262"/>
        </pc:sldMkLst>
        <pc:spChg chg="mod">
          <ac:chgData name="Tatyani Rouse" userId="5bffbf02-bba0-4d62-9ab0-94fe36e7c668" providerId="ADAL" clId="{698034FD-E851-4BC2-AFB5-79CAE0B66EBB}" dt="2025-06-06T18:29:50.167" v="5" actId="207"/>
          <ac:spMkLst>
            <pc:docMk/>
            <pc:sldMk cId="0" sldId="262"/>
            <ac:spMk id="2" creationId="{369407FF-CF39-FECB-F39E-35FD086B1D48}"/>
          </ac:spMkLst>
        </pc:spChg>
      </pc:sldChg>
      <pc:sldChg chg="addSp delSp modSp mod setBg">
        <pc:chgData name="Tatyani Rouse" userId="5bffbf02-bba0-4d62-9ab0-94fe36e7c668" providerId="ADAL" clId="{698034FD-E851-4BC2-AFB5-79CAE0B66EBB}" dt="2025-06-06T18:36:54.552" v="119"/>
        <pc:sldMkLst>
          <pc:docMk/>
          <pc:sldMk cId="0" sldId="263"/>
        </pc:sldMkLst>
        <pc:spChg chg="add del mod">
          <ac:chgData name="Tatyani Rouse" userId="5bffbf02-bba0-4d62-9ab0-94fe36e7c668" providerId="ADAL" clId="{698034FD-E851-4BC2-AFB5-79CAE0B66EBB}" dt="2025-06-06T18:32:19.968" v="74"/>
          <ac:spMkLst>
            <pc:docMk/>
            <pc:sldMk cId="0" sldId="263"/>
            <ac:spMk id="4" creationId="{0D928F2E-5F7B-0A30-3862-8B838A6F9019}"/>
          </ac:spMkLst>
        </pc:spChg>
        <pc:spChg chg="add mod">
          <ac:chgData name="Tatyani Rouse" userId="5bffbf02-bba0-4d62-9ab0-94fe36e7c668" providerId="ADAL" clId="{698034FD-E851-4BC2-AFB5-79CAE0B66EBB}" dt="2025-06-06T18:34:33.073" v="110" actId="14100"/>
          <ac:spMkLst>
            <pc:docMk/>
            <pc:sldMk cId="0" sldId="263"/>
            <ac:spMk id="5" creationId="{1648CC96-62F0-34FC-D961-D424F3801F72}"/>
          </ac:spMkLst>
        </pc:spChg>
        <pc:spChg chg="mod">
          <ac:chgData name="Tatyani Rouse" userId="5bffbf02-bba0-4d62-9ab0-94fe36e7c668" providerId="ADAL" clId="{698034FD-E851-4BC2-AFB5-79CAE0B66EBB}" dt="2025-06-06T18:34:42.150" v="117" actId="14100"/>
          <ac:spMkLst>
            <pc:docMk/>
            <pc:sldMk cId="0" sldId="263"/>
            <ac:spMk id="6" creationId="{1C5EB8D4-97E7-F7A7-FEEF-91D29E700D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771525" y="2104431"/>
            <a:ext cx="874395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285875" y="6753822"/>
            <a:ext cx="7715250" cy="310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lvl="2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/>
            </a:lvl3pPr>
            <a:lvl4pPr lvl="3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1064122" y="3066157"/>
            <a:ext cx="8158759" cy="88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3022105" y="5024142"/>
            <a:ext cx="10897196" cy="221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-1478457" y="2870301"/>
            <a:ext cx="10897196" cy="652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701874" y="3205761"/>
            <a:ext cx="8872538" cy="534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701874" y="8605247"/>
            <a:ext cx="8872538" cy="28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707232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5207795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70857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708573" y="3152181"/>
            <a:ext cx="4351883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708573" y="4697016"/>
            <a:ext cx="4351883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5207795" y="3152181"/>
            <a:ext cx="4373315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5207795" y="4697016"/>
            <a:ext cx="4373315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2862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2pPr>
            <a:lvl3pPr marL="1371600" lvl="2" indent="-4000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marL="2286000" lvl="4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marL="2743200" lvl="5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marL="3200400" lvl="6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marL="3657600" lvl="7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marL="4114800" lvl="8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Calibri"/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862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369407FF-CF39-FECB-F39E-35FD086B1D48}"/>
              </a:ext>
            </a:extLst>
          </p:cNvPr>
          <p:cNvSpPr txBox="1"/>
          <p:nvPr/>
        </p:nvSpPr>
        <p:spPr>
          <a:xfrm>
            <a:off x="541438" y="2221894"/>
            <a:ext cx="9251568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500" b="1" dirty="0">
                <a:solidFill>
                  <a:srgbClr val="8355A4"/>
                </a:solidFill>
                <a:latin typeface="Hero Junior Bold" panose="02000800000000000000"/>
              </a:rPr>
              <a:t>Insert Position Here</a:t>
            </a:r>
            <a:endParaRPr sz="5500" b="1" dirty="0">
              <a:solidFill>
                <a:srgbClr val="8355A4"/>
              </a:solidFill>
              <a:latin typeface="Hero Junior Bold" panose="02000800000000000000"/>
            </a:endParaRPr>
          </a:p>
        </p:txBody>
      </p:sp>
      <p:sp>
        <p:nvSpPr>
          <p:cNvPr id="3" name="Google Shape;216;p23">
            <a:extLst>
              <a:ext uri="{FF2B5EF4-FFF2-40B4-BE49-F238E27FC236}">
                <a16:creationId xmlns:a16="http://schemas.microsoft.com/office/drawing/2014/main" id="{D231D54B-CEA9-1CEC-2441-58D56173A78F}"/>
              </a:ext>
            </a:extLst>
          </p:cNvPr>
          <p:cNvSpPr txBox="1"/>
          <p:nvPr/>
        </p:nvSpPr>
        <p:spPr>
          <a:xfrm>
            <a:off x="1035170" y="4146511"/>
            <a:ext cx="81605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CA" sz="2000" dirty="0">
                <a:solidFill>
                  <a:schemeClr val="bg1"/>
                </a:solidFill>
                <a:latin typeface="Hero Junior Bold" panose="02000800000000000000"/>
              </a:rPr>
              <a:t>Insert Address Here</a:t>
            </a: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AA290890-77EA-7D2B-3573-954EF9A48CED}"/>
              </a:ext>
            </a:extLst>
          </p:cNvPr>
          <p:cNvSpPr txBox="1"/>
          <p:nvPr/>
        </p:nvSpPr>
        <p:spPr>
          <a:xfrm>
            <a:off x="1138687" y="3499653"/>
            <a:ext cx="8057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Hero Junior Bold" panose="02000800000000000000"/>
              </a:rPr>
              <a:t>Insert Location Here</a:t>
            </a:r>
            <a:endParaRPr sz="4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439287DA-3E46-4B96-D62E-3D01CFE1A58C}"/>
              </a:ext>
            </a:extLst>
          </p:cNvPr>
          <p:cNvSpPr txBox="1"/>
          <p:nvPr/>
        </p:nvSpPr>
        <p:spPr>
          <a:xfrm>
            <a:off x="1244360" y="2383504"/>
            <a:ext cx="792767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ro Junior Bold" panose="02000800000000000000"/>
              </a:rPr>
              <a:t>Insert Center Name</a:t>
            </a:r>
            <a:endParaRPr sz="6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3" name="Google Shape;215;p23">
            <a:extLst>
              <a:ext uri="{FF2B5EF4-FFF2-40B4-BE49-F238E27FC236}">
                <a16:creationId xmlns:a16="http://schemas.microsoft.com/office/drawing/2014/main" id="{DAF9BC07-EEFA-02FE-D080-DBDD4AB9F920}"/>
              </a:ext>
            </a:extLst>
          </p:cNvPr>
          <p:cNvSpPr txBox="1"/>
          <p:nvPr/>
        </p:nvSpPr>
        <p:spPr>
          <a:xfrm>
            <a:off x="1114963" y="4379547"/>
            <a:ext cx="805707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Hero Junior Bold" panose="02000800000000000000"/>
              </a:rPr>
              <a:t>Insert Job description.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sz="3000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1C5EB8D4-97E7-F7A7-FEEF-91D29E700D9B}"/>
              </a:ext>
            </a:extLst>
          </p:cNvPr>
          <p:cNvSpPr txBox="1"/>
          <p:nvPr/>
        </p:nvSpPr>
        <p:spPr>
          <a:xfrm>
            <a:off x="2478723" y="10244434"/>
            <a:ext cx="6176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ro Junior Bold" panose="02000800000000000000"/>
              </a:rPr>
              <a:t>Insert Email Address Here</a:t>
            </a:r>
            <a:endParaRPr sz="24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5" name="Google Shape;215;p23">
            <a:extLst>
              <a:ext uri="{FF2B5EF4-FFF2-40B4-BE49-F238E27FC236}">
                <a16:creationId xmlns:a16="http://schemas.microsoft.com/office/drawing/2014/main" id="{1648CC96-62F0-34FC-D961-D424F3801F72}"/>
              </a:ext>
            </a:extLst>
          </p:cNvPr>
          <p:cNvSpPr txBox="1"/>
          <p:nvPr/>
        </p:nvSpPr>
        <p:spPr>
          <a:xfrm>
            <a:off x="2478723" y="8792994"/>
            <a:ext cx="669331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ro Junior Bold" panose="02000800000000000000"/>
              </a:rPr>
              <a:t>Insert Center Address Here</a:t>
            </a:r>
            <a:endParaRPr sz="32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2fdb1-5ae8-4d83-96a5-7e987af68d22">
      <Terms xmlns="http://schemas.microsoft.com/office/infopath/2007/PartnerControls"/>
    </lcf76f155ced4ddcb4097134ff3c332f>
    <TaxCatchAll xmlns="25767563-c510-42ff-9d01-34d05f8aab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B5D0014B573418FF57C1D865C8F02" ma:contentTypeVersion="15" ma:contentTypeDescription="Create a new document." ma:contentTypeScope="" ma:versionID="2ffaa58e893bbbec56a3c7cd084dd1c9">
  <xsd:schema xmlns:xsd="http://www.w3.org/2001/XMLSchema" xmlns:xs="http://www.w3.org/2001/XMLSchema" xmlns:p="http://schemas.microsoft.com/office/2006/metadata/properties" xmlns:ns2="4ee7b995-e889-4274-a63c-d7c1939da09c" xmlns:ns3="d562fdb1-5ae8-4d83-96a5-7e987af68d22" xmlns:ns4="25767563-c510-42ff-9d01-34d05f8aab65" targetNamespace="http://schemas.microsoft.com/office/2006/metadata/properties" ma:root="true" ma:fieldsID="b0d480a44e31a520bc59ff1705849c5a" ns2:_="" ns3:_="" ns4:_="">
    <xsd:import namespace="4ee7b995-e889-4274-a63c-d7c1939da09c"/>
    <xsd:import namespace="d562fdb1-5ae8-4d83-96a5-7e987af68d22"/>
    <xsd:import namespace="25767563-c510-42ff-9d01-34d05f8aab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7b995-e889-4274-a63c-d7c1939da0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2fdb1-5ae8-4d83-96a5-7e987af68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06f6d8-a681-4778-bebc-7b544b762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67563-c510-42ff-9d01-34d05f8aab6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c079710-5c82-48cb-b031-cb530b156339}" ma:internalName="TaxCatchAll" ma:showField="CatchAllData" ma:web="25767563-c510-42ff-9d01-34d05f8aa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B419EC-CA66-47CA-825B-768B23202975}">
  <ds:schemaRefs>
    <ds:schemaRef ds:uri="http://schemas.microsoft.com/office/2006/metadata/properties"/>
    <ds:schemaRef ds:uri="http://schemas.microsoft.com/office/infopath/2007/PartnerControls"/>
    <ds:schemaRef ds:uri="d562fdb1-5ae8-4d83-96a5-7e987af68d22"/>
    <ds:schemaRef ds:uri="25767563-c510-42ff-9d01-34d05f8aab65"/>
  </ds:schemaRefs>
</ds:datastoreItem>
</file>

<file path=customXml/itemProps2.xml><?xml version="1.0" encoding="utf-8"?>
<ds:datastoreItem xmlns:ds="http://schemas.openxmlformats.org/officeDocument/2006/customXml" ds:itemID="{2B1972C0-E811-481B-8E2C-0DC18D116F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8F6A5B-2D9A-43D2-9380-6BCD404D22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e7b995-e889-4274-a63c-d7c1939da09c"/>
    <ds:schemaRef ds:uri="d562fdb1-5ae8-4d83-96a5-7e987af68d22"/>
    <ds:schemaRef ds:uri="25767563-c510-42ff-9d01-34d05f8aa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24</Words>
  <Application>Microsoft Office PowerPoint</Application>
  <PresentationFormat>Custom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Hero Junior 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Clara Reis</dc:creator>
  <cp:lastModifiedBy>Clara Reis</cp:lastModifiedBy>
  <cp:revision>7</cp:revision>
  <dcterms:created xsi:type="dcterms:W3CDTF">2024-01-30T20:12:10Z</dcterms:created>
  <dcterms:modified xsi:type="dcterms:W3CDTF">2025-06-06T19:41:11Z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0x0101000F6B5D0014B573418FF57C1D865C8F02</vt:lpwstr>
  </property>
  <property fmtid="{D5CDD505-2E9C-101B-9397-08002B2CF9AE}" pid="3" name="MediaServiceImageTags">
    <vt:lpwstr/>
  </property>
</Properties>
</file>