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4B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034FD-E851-4BC2-AFB5-79CAE0B66EBB}" v="12" dt="2025-06-06T19:43:0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4B2DDB4D-43CC-464B-BF67-036232B9B0F1}"/>
    <pc:docChg chg="modSld">
      <pc:chgData name="Clara Reis" userId="8d75bf7d-bd7c-4e32-a9ae-23ff9c5caf47" providerId="ADAL" clId="{4B2DDB4D-43CC-464B-BF67-036232B9B0F1}" dt="2025-06-06T19:54:12.900" v="3" actId="1076"/>
      <pc:docMkLst>
        <pc:docMk/>
      </pc:docMkLst>
      <pc:sldChg chg="modSp mod">
        <pc:chgData name="Clara Reis" userId="8d75bf7d-bd7c-4e32-a9ae-23ff9c5caf47" providerId="ADAL" clId="{4B2DDB4D-43CC-464B-BF67-036232B9B0F1}" dt="2025-06-06T19:54:07.903" v="1" actId="12788"/>
        <pc:sldMkLst>
          <pc:docMk/>
          <pc:sldMk cId="0" sldId="262"/>
        </pc:sldMkLst>
        <pc:spChg chg="mod">
          <ac:chgData name="Clara Reis" userId="8d75bf7d-bd7c-4e32-a9ae-23ff9c5caf47" providerId="ADAL" clId="{4B2DDB4D-43CC-464B-BF67-036232B9B0F1}" dt="2025-06-06T19:54:07.903" v="1" actId="12788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4B2DDB4D-43CC-464B-BF67-036232B9B0F1}" dt="2025-06-06T19:54:12.900" v="3" actId="1076"/>
        <pc:sldMkLst>
          <pc:docMk/>
          <pc:sldMk cId="0" sldId="263"/>
        </pc:sldMkLst>
        <pc:spChg chg="mod">
          <ac:chgData name="Clara Reis" userId="8d75bf7d-bd7c-4e32-a9ae-23ff9c5caf47" providerId="ADAL" clId="{4B2DDB4D-43CC-464B-BF67-036232B9B0F1}" dt="2025-06-06T19:54:12.900" v="3" actId="1076"/>
          <ac:spMkLst>
            <pc:docMk/>
            <pc:sldMk cId="0" sldId="263"/>
            <ac:spMk id="5" creationId="{1648CC96-62F0-34FC-D961-D424F3801F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509090" y="2221894"/>
            <a:ext cx="9268821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E6344B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E6344B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827500"/>
            <a:ext cx="64237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86205-884D-465F-AAF9-08BFA7233C45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2.xml><?xml version="1.0" encoding="utf-8"?>
<ds:datastoreItem xmlns:ds="http://schemas.openxmlformats.org/officeDocument/2006/customXml" ds:itemID="{DC50510C-440A-4A36-BF2E-915655D8D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CBC7D7-4240-4041-801F-542D35D6F8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20</Words>
  <Application>Microsoft Office PowerPoint</Application>
  <PresentationFormat>Custom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8</cp:revision>
  <dcterms:created xsi:type="dcterms:W3CDTF">2024-01-30T20:12:10Z</dcterms:created>
  <dcterms:modified xsi:type="dcterms:W3CDTF">2025-06-06T19:54:15Z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