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BE0BDE-1597-4B19-ACCB-4DFC7738E51E}" v="6" dt="2025-10-14T20:06:29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5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custSel modSld">
      <pc:chgData name="Tatyani Rouse" userId="5bffbf02-bba0-4d62-9ab0-94fe36e7c668" providerId="ADAL" clId="{4289C1F5-ED2E-4905-9D51-ACFE6CEDD076}" dt="2025-10-14T20:10:28.306" v="150" actId="1076"/>
      <pc:docMkLst>
        <pc:docMk/>
      </pc:docMkLst>
      <pc:sldChg chg="addSp delSp modSp mod setBg">
        <pc:chgData name="Tatyani Rouse" userId="5bffbf02-bba0-4d62-9ab0-94fe36e7c668" providerId="ADAL" clId="{4289C1F5-ED2E-4905-9D51-ACFE6CEDD076}" dt="2025-10-14T20:10:28.306" v="150" actId="1076"/>
        <pc:sldMkLst>
          <pc:docMk/>
          <pc:sldMk cId="3373755769" sldId="257"/>
        </pc:sldMkLst>
        <pc:spChg chg="add mod">
          <ac:chgData name="Tatyani Rouse" userId="5bffbf02-bba0-4d62-9ab0-94fe36e7c668" providerId="ADAL" clId="{4289C1F5-ED2E-4905-9D51-ACFE6CEDD076}" dt="2025-10-14T20:04:12.592" v="30" actId="571"/>
          <ac:spMkLst>
            <pc:docMk/>
            <pc:sldMk cId="3373755769" sldId="257"/>
            <ac:spMk id="2" creationId="{40D806BB-885F-74E4-1EC3-BFB61D998DEC}"/>
          </ac:spMkLst>
        </pc:spChg>
        <pc:spChg chg="add mod">
          <ac:chgData name="Tatyani Rouse" userId="5bffbf02-bba0-4d62-9ab0-94fe36e7c668" providerId="ADAL" clId="{4289C1F5-ED2E-4905-9D51-ACFE6CEDD076}" dt="2025-10-14T20:10:28.306" v="150" actId="1076"/>
          <ac:spMkLst>
            <pc:docMk/>
            <pc:sldMk cId="3373755769" sldId="257"/>
            <ac:spMk id="3" creationId="{237EFABD-EF18-FB8B-D8FF-A369A305CC36}"/>
          </ac:spMkLst>
        </pc:spChg>
        <pc:spChg chg="add mod">
          <ac:chgData name="Tatyani Rouse" userId="5bffbf02-bba0-4d62-9ab0-94fe36e7c668" providerId="ADAL" clId="{4289C1F5-ED2E-4905-9D51-ACFE6CEDD076}" dt="2025-10-14T20:07:14.014" v="125" actId="34135"/>
          <ac:spMkLst>
            <pc:docMk/>
            <pc:sldMk cId="3373755769" sldId="257"/>
            <ac:spMk id="4" creationId="{BC942094-A10A-2251-139E-C6002C4AF38F}"/>
          </ac:spMkLst>
        </pc:spChg>
        <pc:spChg chg="mod">
          <ac:chgData name="Tatyani Rouse" userId="5bffbf02-bba0-4d62-9ab0-94fe36e7c668" providerId="ADAL" clId="{4289C1F5-ED2E-4905-9D51-ACFE6CEDD076}" dt="2025-10-14T20:07:23.226" v="127" actId="20577"/>
          <ac:spMkLst>
            <pc:docMk/>
            <pc:sldMk cId="3373755769" sldId="257"/>
            <ac:spMk id="11" creationId="{BAC06A48-E874-F9FB-BB08-B856FCFD57BD}"/>
          </ac:spMkLst>
        </pc:spChg>
        <pc:spChg chg="mod">
          <ac:chgData name="Tatyani Rouse" userId="5bffbf02-bba0-4d62-9ab0-94fe36e7c668" providerId="ADAL" clId="{4289C1F5-ED2E-4905-9D51-ACFE6CEDD076}" dt="2025-10-14T20:09:50.244" v="147" actId="34135"/>
          <ac:spMkLst>
            <pc:docMk/>
            <pc:sldMk cId="3373755769" sldId="257"/>
            <ac:spMk id="15" creationId="{C6664EDB-F8F4-C424-C585-BBD063010F52}"/>
          </ac:spMkLst>
        </pc:spChg>
        <pc:spChg chg="mod">
          <ac:chgData name="Tatyani Rouse" userId="5bffbf02-bba0-4d62-9ab0-94fe36e7c668" providerId="ADAL" clId="{4289C1F5-ED2E-4905-9D51-ACFE6CEDD076}" dt="2025-10-14T20:10:21.572" v="149" actId="1036"/>
          <ac:spMkLst>
            <pc:docMk/>
            <pc:sldMk cId="3373755769" sldId="257"/>
            <ac:spMk id="16" creationId="{47A9812D-60E2-8BB3-B155-71676D8B5F6A}"/>
          </ac:spMkLst>
        </pc:spChg>
        <pc:spChg chg="del mod">
          <ac:chgData name="Tatyani Rouse" userId="5bffbf02-bba0-4d62-9ab0-94fe36e7c668" providerId="ADAL" clId="{4289C1F5-ED2E-4905-9D51-ACFE6CEDD076}" dt="2025-10-14T20:05:09.148" v="52" actId="478"/>
          <ac:spMkLst>
            <pc:docMk/>
            <pc:sldMk cId="3373755769" sldId="257"/>
            <ac:spMk id="17" creationId="{67F34DD7-70AD-41A3-3DA2-94C4A6BB6C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C06A48-E874-F9FB-BB08-B856FCFD57BD}"/>
              </a:ext>
            </a:extLst>
          </p:cNvPr>
          <p:cNvSpPr txBox="1">
            <a:spLocks/>
          </p:cNvSpPr>
          <p:nvPr/>
        </p:nvSpPr>
        <p:spPr>
          <a:xfrm>
            <a:off x="648647" y="1028072"/>
            <a:ext cx="54355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ptos Black" panose="020B0004020202020204" pitchFamily="34" charset="0"/>
              </a:rPr>
              <a:t>[Center Name]</a:t>
            </a:r>
            <a:endParaRPr lang="en-CA" sz="44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664EDB-F8F4-C424-C585-BBD063010F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8784" y="2396959"/>
            <a:ext cx="51216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  <a:latin typeface="Aptos SemiBold" panose="020B0004020202020204" pitchFamily="34" charset="0"/>
              </a:rPr>
              <a:t>[Center Name]</a:t>
            </a:r>
            <a:endParaRPr lang="en-CA" sz="2500" b="1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9812D-60E2-8BB3-B155-71676D8B5F6A}"/>
              </a:ext>
            </a:extLst>
          </p:cNvPr>
          <p:cNvSpPr txBox="1">
            <a:spLocks/>
          </p:cNvSpPr>
          <p:nvPr/>
        </p:nvSpPr>
        <p:spPr>
          <a:xfrm>
            <a:off x="1028784" y="2813158"/>
            <a:ext cx="39540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Aptos SemiBold" panose="020B0004020202020204" pitchFamily="34" charset="0"/>
              </a:rPr>
              <a:t>[Center Address]</a:t>
            </a:r>
            <a:endParaRPr lang="en-CA" sz="21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7EFABD-EF18-FB8B-D8FF-A369A305CC36}"/>
              </a:ext>
            </a:extLst>
          </p:cNvPr>
          <p:cNvSpPr txBox="1">
            <a:spLocks/>
          </p:cNvSpPr>
          <p:nvPr/>
        </p:nvSpPr>
        <p:spPr>
          <a:xfrm>
            <a:off x="1028783" y="3215755"/>
            <a:ext cx="39540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Aptos SemiBold" panose="020B0004020202020204" pitchFamily="34" charset="0"/>
              </a:rPr>
              <a:t>[City Postal Code]</a:t>
            </a:r>
            <a:endParaRPr lang="en-CA" sz="21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942094-A10A-2251-139E-C6002C4AF3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8647" y="478932"/>
            <a:ext cx="54355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ptos Black" panose="020B0004020202020204" pitchFamily="34" charset="0"/>
              </a:rPr>
              <a:t>BrightPath</a:t>
            </a:r>
            <a:endParaRPr lang="en-CA" sz="44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Black</vt:lpstr>
      <vt:lpstr>Aptos Display</vt:lpstr>
      <vt:lpstr>Aptos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5</cp:revision>
  <dcterms:created xsi:type="dcterms:W3CDTF">2025-08-06T18:53:28Z</dcterms:created>
  <dcterms:modified xsi:type="dcterms:W3CDTF">2025-10-14T20:10:30Z</dcterms:modified>
</cp:coreProperties>
</file>