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83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EA46620-7044-420D-4B7E-E772402A29DE}"/>
              </a:ext>
            </a:extLst>
          </p:cNvPr>
          <p:cNvSpPr txBox="1"/>
          <p:nvPr/>
        </p:nvSpPr>
        <p:spPr>
          <a:xfrm>
            <a:off x="323851" y="8382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+mj-lt"/>
              </a:rPr>
              <a:t>[Insert Title]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469CC2-2139-1C03-CF6E-E3545DB32A55}"/>
              </a:ext>
            </a:extLst>
          </p:cNvPr>
          <p:cNvSpPr txBox="1"/>
          <p:nvPr/>
        </p:nvSpPr>
        <p:spPr>
          <a:xfrm>
            <a:off x="400051" y="1905000"/>
            <a:ext cx="356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j-lt"/>
              </a:rPr>
              <a:t>[Insert Subtitle]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AD2E0B-B891-F125-9988-B2C68FD76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C1C88AC-BC00-B1CC-F0AE-A5C557E88D14}"/>
              </a:ext>
            </a:extLst>
          </p:cNvPr>
          <p:cNvSpPr txBox="1"/>
          <p:nvPr/>
        </p:nvSpPr>
        <p:spPr>
          <a:xfrm>
            <a:off x="323851" y="8382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+mj-lt"/>
              </a:rPr>
              <a:t>[Insert Title]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F5B92-8DD6-0EC7-5B55-3C46ED225FB0}"/>
              </a:ext>
            </a:extLst>
          </p:cNvPr>
          <p:cNvSpPr txBox="1"/>
          <p:nvPr/>
        </p:nvSpPr>
        <p:spPr>
          <a:xfrm>
            <a:off x="400051" y="1905000"/>
            <a:ext cx="356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j-lt"/>
              </a:rPr>
              <a:t>[Insert Subtitle]</a:t>
            </a:r>
          </a:p>
        </p:txBody>
      </p:sp>
    </p:spTree>
    <p:extLst>
      <p:ext uri="{BB962C8B-B14F-4D97-AF65-F5344CB8AC3E}">
        <p14:creationId xmlns:p14="http://schemas.microsoft.com/office/powerpoint/2010/main" val="191354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019789-A79A-6507-CE51-8030EB92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6364C9A-C4DF-2AB8-FB13-306C8C34E6CA}"/>
              </a:ext>
            </a:extLst>
          </p:cNvPr>
          <p:cNvSpPr txBox="1"/>
          <p:nvPr/>
        </p:nvSpPr>
        <p:spPr>
          <a:xfrm>
            <a:off x="2057400" y="16764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+mj-lt"/>
              </a:rPr>
              <a:t>[Insert Title]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8EFD61-9801-4ABD-57E2-0EF822B96A5F}"/>
              </a:ext>
            </a:extLst>
          </p:cNvPr>
          <p:cNvSpPr txBox="1"/>
          <p:nvPr/>
        </p:nvSpPr>
        <p:spPr>
          <a:xfrm>
            <a:off x="2514600" y="2819400"/>
            <a:ext cx="356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j-lt"/>
              </a:rPr>
              <a:t>[Insert Subtitle]</a:t>
            </a:r>
          </a:p>
        </p:txBody>
      </p:sp>
    </p:spTree>
    <p:extLst>
      <p:ext uri="{BB962C8B-B14F-4D97-AF65-F5344CB8AC3E}">
        <p14:creationId xmlns:p14="http://schemas.microsoft.com/office/powerpoint/2010/main" val="748557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24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Site: Flyer PPT Template</dc:title>
  <dc:creator>BrightPath Kids</dc:creator>
  <cp:keywords>DAGvTtvpXPs,BAEXEqMjb-Q,0</cp:keywords>
  <cp:lastModifiedBy>Kavi Sid</cp:lastModifiedBy>
  <cp:revision>16</cp:revision>
  <dcterms:created xsi:type="dcterms:W3CDTF">2025-12-12T00:16:23Z</dcterms:created>
  <dcterms:modified xsi:type="dcterms:W3CDTF">2026-04-22T11:18:30Z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