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800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9EA46620-7044-420D-4B7E-E772402A29DE}"/>
              </a:ext>
            </a:extLst>
          </p:cNvPr>
          <p:cNvSpPr txBox="1"/>
          <p:nvPr/>
        </p:nvSpPr>
        <p:spPr>
          <a:xfrm>
            <a:off x="1219200" y="86106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>
                <a:solidFill>
                  <a:schemeClr val="bg1"/>
                </a:solidFill>
              </a:rPr>
              <a:t>[Insert Dates]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E7AFD8-B3D2-C8C3-A654-6EDAB07AC7FC}"/>
              </a:ext>
            </a:extLst>
          </p:cNvPr>
          <p:cNvSpPr txBox="1"/>
          <p:nvPr/>
        </p:nvSpPr>
        <p:spPr>
          <a:xfrm>
            <a:off x="228600" y="9458488"/>
            <a:ext cx="411480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50" dirty="0">
                <a:solidFill>
                  <a:schemeClr val="bg1"/>
                </a:solidFill>
              </a:rPr>
              <a:t>[Insert Theme Names]!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</TotalTime>
  <Words>9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Kavi Sid</cp:lastModifiedBy>
  <cp:revision>16</cp:revision>
  <dcterms:created xsi:type="dcterms:W3CDTF">2025-12-12T00:16:23Z</dcterms:created>
  <dcterms:modified xsi:type="dcterms:W3CDTF">2026-04-15T09:47:44Z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