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800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9EA46620-7044-420D-4B7E-E772402A29DE}"/>
              </a:ext>
            </a:extLst>
          </p:cNvPr>
          <p:cNvSpPr txBox="1"/>
          <p:nvPr/>
        </p:nvSpPr>
        <p:spPr>
          <a:xfrm>
            <a:off x="228600" y="5024735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>
                <a:solidFill>
                  <a:schemeClr val="bg1"/>
                </a:solidFill>
              </a:rPr>
              <a:t>[Insert Year]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469CC2-2139-1C03-CF6E-E3545DB32A55}"/>
              </a:ext>
            </a:extLst>
          </p:cNvPr>
          <p:cNvSpPr txBox="1"/>
          <p:nvPr/>
        </p:nvSpPr>
        <p:spPr>
          <a:xfrm>
            <a:off x="4362451" y="7904946"/>
            <a:ext cx="3562349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50" dirty="0">
                <a:solidFill>
                  <a:schemeClr val="bg1"/>
                </a:solidFill>
              </a:rPr>
              <a:t>[Insert Theme Name &amp; Description]!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Words>11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Kavi Sid</cp:lastModifiedBy>
  <cp:revision>15</cp:revision>
  <dcterms:created xsi:type="dcterms:W3CDTF">2025-12-12T00:16:23Z</dcterms:created>
  <dcterms:modified xsi:type="dcterms:W3CDTF">2026-04-15T09:48:48Z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