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C2AC3-8BF5-4B88-A690-E9079685F362}" v="2" dt="2025-10-14T18:18:45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5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0-14T18:18:58.279" v="2" actId="207"/>
      <pc:docMkLst>
        <pc:docMk/>
      </pc:docMkLst>
      <pc:sldChg chg="modSp mod setBg">
        <pc:chgData name="Tatyani Rouse" userId="5bffbf02-bba0-4d62-9ab0-94fe36e7c668" providerId="ADAL" clId="{4289C1F5-ED2E-4905-9D51-ACFE6CEDD076}" dt="2025-10-14T18:18:58.279" v="2" actId="207"/>
        <pc:sldMkLst>
          <pc:docMk/>
          <pc:sldMk cId="2961275384" sldId="258"/>
        </pc:sldMkLst>
        <pc:spChg chg="mod">
          <ac:chgData name="Tatyani Rouse" userId="5bffbf02-bba0-4d62-9ab0-94fe36e7c668" providerId="ADAL" clId="{4289C1F5-ED2E-4905-9D51-ACFE6CEDD076}" dt="2025-10-14T18:18:58.279" v="2" actId="207"/>
          <ac:spMkLst>
            <pc:docMk/>
            <pc:sldMk cId="2961275384" sldId="258"/>
            <ac:spMk id="8" creationId="{7998A46E-BB41-E3C8-887C-C03CC0124F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A4CA7F-F389-FB02-589F-F8A130EC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E93BA1-6823-54AB-BDBF-9203C59A2B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927076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ptos Black" panose="020B0004020202020204" pitchFamily="34" charset="0"/>
              </a:rPr>
              <a:t>Title</a:t>
            </a:r>
            <a:endParaRPr lang="en-CA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FF2E28-11AE-DE7C-BF4A-1A84DA179767}"/>
              </a:ext>
            </a:extLst>
          </p:cNvPr>
          <p:cNvSpPr txBox="1"/>
          <p:nvPr/>
        </p:nvSpPr>
        <p:spPr>
          <a:xfrm>
            <a:off x="4567455" y="8316494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8A46E-BB41-E3C8-887C-C03CC0124F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Description</a:t>
            </a:r>
            <a:endParaRPr lang="en-CA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</TotalTime>
  <Words>24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3</cp:revision>
  <dcterms:created xsi:type="dcterms:W3CDTF">2025-08-06T18:53:28Z</dcterms:created>
  <dcterms:modified xsi:type="dcterms:W3CDTF">2025-10-14T18:19:05Z</dcterms:modified>
</cp:coreProperties>
</file>