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delSld">
      <pc:chgData name="Tatyani Rouse" userId="5bffbf02-bba0-4d62-9ab0-94fe36e7c668" providerId="ADAL" clId="{4289C1F5-ED2E-4905-9D51-ACFE6CEDD076}" dt="2025-09-11T19:46:31.144" v="0" actId="47"/>
      <pc:docMkLst>
        <pc:docMk/>
      </pc:docMkLst>
      <pc:sldChg chg="del">
        <pc:chgData name="Tatyani Rouse" userId="5bffbf02-bba0-4d62-9ab0-94fe36e7c668" providerId="ADAL" clId="{4289C1F5-ED2E-4905-9D51-ACFE6CEDD076}" dt="2025-09-11T19:46:31.144" v="0" actId="47"/>
        <pc:sldMkLst>
          <pc:docMk/>
          <pc:sldMk cId="2961275384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C06A48-E874-F9FB-BB08-B856FCFD57BD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2ED2E-2BC7-3D64-4442-FC89BA30BB9A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00B0F0"/>
                </a:solidFill>
              </a:rPr>
              <a:t>Delete this text box when complete.</a:t>
            </a:r>
            <a:endParaRPr lang="en-CA" sz="1600" b="1" dirty="0">
              <a:solidFill>
                <a:srgbClr val="00B0F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List Activities/Entertainment</a:t>
            </a:r>
            <a:endParaRPr lang="en-CA" sz="2000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Text</a:t>
            </a: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664EDB-F8F4-C424-C585-BBD063010F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438196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9812D-60E2-8BB3-B155-71676D8B5F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1986635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34DD7-70AD-41A3-3DA2-94C4A6BB6C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579104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Black</vt:lpstr>
      <vt:lpstr>Aptos Display</vt:lpstr>
      <vt:lpstr>Aptos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2</cp:revision>
  <dcterms:created xsi:type="dcterms:W3CDTF">2025-08-06T18:53:28Z</dcterms:created>
  <dcterms:modified xsi:type="dcterms:W3CDTF">2025-09-11T19:46:33Z</dcterms:modified>
</cp:coreProperties>
</file>