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548ED30A-BF15-4043-BF13-9DB2A8E21FAA}">
          <p14:sldIdLst>
            <p14:sldId id="256"/>
          </p14:sldIdLst>
        </p14:section>
        <p14:section name="Tutorial + Example Flyer" id="{BABB0F92-6186-4899-9267-139A979EA35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3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0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Graphic 20">
            <a:extLst>
              <a:ext uri="{FF2B5EF4-FFF2-40B4-BE49-F238E27FC236}">
                <a16:creationId xmlns:a16="http://schemas.microsoft.com/office/drawing/2014/main" id="{786FBA21-2CAC-8326-C60A-A1A283159FD0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11813" y="2785968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E6344A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E6344A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sp>
        <p:nvSpPr>
          <p:cNvPr id="19" name="Graphic 18">
            <a:extLst>
              <a:ext uri="{FF2B5EF4-FFF2-40B4-BE49-F238E27FC236}">
                <a16:creationId xmlns:a16="http://schemas.microsoft.com/office/drawing/2014/main" id="{EFF14C83-5F29-1ACD-E21D-E96C1A79D0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813A8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39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124DCED-45BC-454E-84E6-76E7C846C5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FB454-5E47-BA2F-62C9-9441D94FB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96FC535-7108-DFED-1257-F0E13DF462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0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Graphic 20">
            <a:extLst>
              <a:ext uri="{FF2B5EF4-FFF2-40B4-BE49-F238E27FC236}">
                <a16:creationId xmlns:a16="http://schemas.microsoft.com/office/drawing/2014/main" id="{586503FF-A470-8239-CEA5-E7C059BBD999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E9E68D9-C3D6-3045-2428-FE08ECF197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C87B5A7-0D45-402E-B7CC-638E233D17F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5747" y="2992939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Educators!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8EC081-8CCA-4460-8EB1-298BE0624DA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151715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E6344A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Busy Bees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644045F5-6674-D54C-0387-417FFA7BAB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1BA9A16-4E0F-C77D-A045-B791BF19CC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1054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FDA813E-BFEF-7F94-B2EE-3DA712A553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8183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DFAD3FF-1E66-AC01-93CD-875D0D99082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531260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Busy Bees Mesa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3544 E Brown Rd, Mesa, AZ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A01CE67-8BF3-F897-5CD1-F7CB66B1A7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Busy Bees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9" name="Graphic 18">
            <a:extLst>
              <a:ext uri="{FF2B5EF4-FFF2-40B4-BE49-F238E27FC236}">
                <a16:creationId xmlns:a16="http://schemas.microsoft.com/office/drawing/2014/main" id="{EC6BD8FF-C227-E257-F213-68EFAF974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6A6232C3-349F-5117-DF09-9019D2B703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FEEC33-08F5-28B0-9996-038B776AAD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DE0B13D-B8B0-47FD-E68C-98FECDCF1F7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6400" y="7772400"/>
            <a:ext cx="1647549" cy="164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50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355</Words>
  <Application>Microsoft Office PowerPoint</Application>
  <PresentationFormat>Custom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Arial</vt:lpstr>
      <vt:lpstr>Hero Junior 3</vt:lpstr>
      <vt:lpstr>Hero Junior</vt:lpstr>
      <vt:lpstr>Hero Junior Bold</vt:lpstr>
      <vt:lpstr>Hero Junior Super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Templates_Busy Bees</dc:title>
  <cp:lastModifiedBy>Lisa Tomlinson</cp:lastModifiedBy>
  <cp:revision>5</cp:revision>
  <dcterms:created xsi:type="dcterms:W3CDTF">2006-08-16T00:00:00Z</dcterms:created>
  <dcterms:modified xsi:type="dcterms:W3CDTF">2026-07-31T16:23:17Z</dcterms:modified>
  <dc:identifier>DAHQtCYvNFs</dc:identifier>
</cp:coreProperties>
</file>