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E08AA6BE-52BB-4C48-9053-2EA17A2380EA}">
          <p14:sldIdLst>
            <p14:sldId id="256"/>
          </p14:sldIdLst>
        </p14:section>
        <p14:section name="Tutorial + Example Flyer" id="{14AEE1B7-44BA-4756-B8EE-D0A27D2B3258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3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3A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/>
            <p:cNvSpPr/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/>
              <a:stretch>
                <a:fillRect l="-9057" t="-29064" r="-100943" b="-105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1774925"/>
          </a:xfrm>
          <a:custGeom>
            <a:avLst/>
            <a:gdLst/>
            <a:ahLst/>
            <a:cxnLst/>
            <a:rect l="l" t="t" r="r" b="b"/>
            <a:pathLst>
              <a:path w="2778617" h="1774925">
                <a:moveTo>
                  <a:pt x="0" y="0"/>
                </a:moveTo>
                <a:lnTo>
                  <a:pt x="2778618" y="0"/>
                </a:lnTo>
                <a:lnTo>
                  <a:pt x="2778618" y="1774925"/>
                </a:lnTo>
                <a:lnTo>
                  <a:pt x="0" y="17749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0074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58399" y="17488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8" name="Freeform 8"/>
            <p:cNvSpPr/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3"/>
              <a:stretch>
                <a:fillRect l="-73533" t="-259" r="-2339" b="-239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4448694" y="5010192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1444" y="6918352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porta.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4296563" y="718065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96563" y="789358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296563" y="860651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39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124DCED-45BC-454E-84E6-76E7C846C5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204388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31249"/>
              <a:gd name="adj6" fmla="val -6515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3184" y="687806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6116" y="6096000"/>
            <a:ext cx="3352800" cy="75666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2917"/>
              <a:gd name="adj6" fmla="val -45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103994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3A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E1C1E1-526F-A62D-B1E9-D7B055CD0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C975A2C-C5EC-8B69-C96F-D95905130A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AEB8C4E-DB9A-3EA5-9CA3-C9B7AD44FFE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61176" y="1047130"/>
            <a:ext cx="3309993" cy="3317923"/>
            <a:chOff x="490" y="473"/>
            <a:chExt cx="5594680" cy="560808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CBFA9D2-4F4F-8F16-455D-E97375492DC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0" y="473"/>
              <a:ext cx="5594680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9720" r="-64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DF793A05-B214-4C74-6662-2EDCF35D60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03906" y="-13989"/>
            <a:ext cx="2778617" cy="1774925"/>
          </a:xfrm>
          <a:custGeom>
            <a:avLst/>
            <a:gdLst/>
            <a:ahLst/>
            <a:cxnLst/>
            <a:rect l="l" t="t" r="r" b="b"/>
            <a:pathLst>
              <a:path w="2778617" h="1774925">
                <a:moveTo>
                  <a:pt x="0" y="0"/>
                </a:moveTo>
                <a:lnTo>
                  <a:pt x="2778618" y="0"/>
                </a:lnTo>
                <a:lnTo>
                  <a:pt x="2778618" y="1774925"/>
                </a:lnTo>
                <a:lnTo>
                  <a:pt x="0" y="17749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0074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41242A0-4C94-5D1D-FD1B-474214E78C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58399" y="174887"/>
            <a:ext cx="1795938" cy="1149437"/>
          </a:xfrm>
          <a:custGeom>
            <a:avLst/>
            <a:gdLst/>
            <a:ahLst/>
            <a:cxnLst/>
            <a:rect l="l" t="t" r="r" b="b"/>
            <a:pathLst>
              <a:path w="1795938" h="1149437">
                <a:moveTo>
                  <a:pt x="0" y="0"/>
                </a:moveTo>
                <a:lnTo>
                  <a:pt x="1795938" y="0"/>
                </a:lnTo>
                <a:lnTo>
                  <a:pt x="1795938" y="1149437"/>
                </a:lnTo>
                <a:lnTo>
                  <a:pt x="0" y="11494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430" t="-25109" r="-17710" b="-2836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D400FD72-DBBE-4D97-6E55-59A28085B5E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372E58F-FF99-5753-93AD-BD574EDE65C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3864" r="-3386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000E5B46-C0CD-8538-CF9C-F526865225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27566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Busy Bees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6AF3A3A-C25D-9E6A-FE26-FD7D0E8B94B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A3B3CB49-1BDD-9062-EC6F-6721FA2012C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5225444"/>
            <a:ext cx="1872949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9C4B05B2-E092-90EF-34BF-4D231A2349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18352"/>
            <a:ext cx="3471349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Come explore our classrooms, meet our caring educators, and discover what makes Busy Bees a place where children thrive.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Bold" panose="020008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CA8B8A00-DBE0-A30F-33A0-EB649524F2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19F7C13-B6A5-05E8-2470-317B9B58095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0866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Saturday, September 19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DD086660-D2DB-FBE6-75BE-E9252489478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7995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10:00 AM – 1:00 PM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C072D128-7F29-4CC5-80DA-8D124EEB551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8512460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pt-BR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Busy Bees Mesa</a:t>
            </a:r>
          </a:p>
          <a:p>
            <a:pPr algn="l"/>
            <a:r>
              <a:rPr lang="pt-BR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3544 E Brown Rd, Mesa, AZ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93500E-B92C-5704-1A87-59499AFF8A7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1666304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312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Arial</vt:lpstr>
      <vt:lpstr>Hero Junior 3</vt:lpstr>
      <vt:lpstr>Hero Junior Super</vt:lpstr>
      <vt:lpstr>Hero Junior Bold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Templates_Busy Bees</dc:title>
  <cp:lastModifiedBy>Lisa Tomlinson</cp:lastModifiedBy>
  <cp:revision>6</cp:revision>
  <dcterms:created xsi:type="dcterms:W3CDTF">2006-08-16T00:00:00Z</dcterms:created>
  <dcterms:modified xsi:type="dcterms:W3CDTF">2026-07-31T16:03:59Z</dcterms:modified>
  <dc:identifier>DAHQtCYvNFs</dc:identifier>
</cp:coreProperties>
</file>