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EF69083-AE0E-4FA7-9A2A-833B9959D2D3}">
          <p14:sldIdLst>
            <p14:sldId id="256"/>
          </p14:sldIdLst>
        </p14:section>
        <p14:section name="Tutorial + Example Flyer" id="{D38FE5B1-4230-4358-9090-FCF3D554BC2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35DC6FB4-997B-4F58-08D2-35C0E27E3A5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26698"/>
            <a:ext cx="7787722" cy="4740902"/>
          </a:xfrm>
          <a:prstGeom prst="rect">
            <a:avLst/>
          </a:prstGeom>
        </p:spPr>
      </p:pic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813A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80C7D7E4-CFC8-B7E6-E8C2-E35CE15839F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4C804BB5-964D-FF10-4A6A-35C9CDF14FC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1709" y="174887"/>
            <a:ext cx="1512627" cy="968113"/>
          </a:xfrm>
          <a:custGeom>
            <a:avLst/>
            <a:gdLst/>
            <a:ahLst/>
            <a:cxnLst/>
            <a:rect l="l" t="t" r="r" b="b"/>
            <a:pathLst>
              <a:path w="1706121" h="1091953">
                <a:moveTo>
                  <a:pt x="0" y="0"/>
                </a:moveTo>
                <a:lnTo>
                  <a:pt x="1706122" y="0"/>
                </a:lnTo>
                <a:lnTo>
                  <a:pt x="1706122" y="1091953"/>
                </a:lnTo>
                <a:lnTo>
                  <a:pt x="0" y="1091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222B-B676-7C38-D7A8-E30BC2FEB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C703033-2D79-8BA0-CC4B-8DF667B2AC3B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t="-8070" r="-8843" b="8070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4BF08FBC-D854-690B-E16E-2796B0208FB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26698"/>
            <a:ext cx="7787722" cy="4740902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9FC58094-BEDE-2091-A257-86D523F497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6A652C3-815C-DF25-FC56-6D7C54A9C2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394F507-10EA-3D38-85F9-0A27565C730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813A8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FCBD7B2-DC92-D096-7A08-33E1C2C2FA7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75FB65AE-F681-2CD9-BD14-9CD3ED1DF7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Busy Bees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7BE2818-A8F9-B765-2599-7892B66B72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850757"/>
            <a:ext cx="6816941" cy="329962"/>
            <a:chOff x="0" y="-9525"/>
            <a:chExt cx="9089254" cy="43994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0F14443F-3027-D3F9-DA5A-7B1F36977FF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0B11E25-80AF-6990-3A7A-EA32647153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C2F4AA8-25D4-FA8A-BBA7-67A6EF495F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345196"/>
            <a:ext cx="6840717" cy="329962"/>
            <a:chOff x="0" y="-9525"/>
            <a:chExt cx="9120956" cy="43994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D84F67F8-0F3C-7450-084D-6FC0CF7F023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A93804-1E5A-BCEB-8A38-561EEB0D6B5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B986D52-9D1F-BB38-BAA4-1C012031617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839635"/>
            <a:ext cx="6855609" cy="323165"/>
            <a:chOff x="0" y="-9525"/>
            <a:chExt cx="9140813" cy="430886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011E2DF-6C42-207E-66E6-98A970FB501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4308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pt-BR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Busy Bees Mesa </a:t>
              </a:r>
              <a:r>
                <a:rPr lang="pt-BR" sz="21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3544 E Brown Rd, Mesa, AZ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4934101-407A-4941-0E71-C7AA454FD7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8446128F-13D2-E24C-787C-10FFE24FEB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Busy Bees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85ADBEC1-649D-CB6D-F7E0-3DFE3E1A970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5877057-B0D3-48D4-8189-CB806CF1B3E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D6417255-C471-F3AB-8E17-84C437BAF8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41709" y="174887"/>
            <a:ext cx="1512627" cy="968113"/>
          </a:xfrm>
          <a:custGeom>
            <a:avLst/>
            <a:gdLst/>
            <a:ahLst/>
            <a:cxnLst/>
            <a:rect l="l" t="t" r="r" b="b"/>
            <a:pathLst>
              <a:path w="1706121" h="1091953">
                <a:moveTo>
                  <a:pt x="0" y="0"/>
                </a:moveTo>
                <a:lnTo>
                  <a:pt x="1706122" y="0"/>
                </a:lnTo>
                <a:lnTo>
                  <a:pt x="1706122" y="1091953"/>
                </a:lnTo>
                <a:lnTo>
                  <a:pt x="0" y="1091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1C19D7-889F-1EA7-307B-814C50EB8F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9CBE135-8A06-1B77-B70E-A47CB7A4A3BA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55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346</Words>
  <Application>Microsoft Office PowerPoint</Application>
  <PresentationFormat>Custom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3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5</cp:revision>
  <dcterms:created xsi:type="dcterms:W3CDTF">2006-08-16T00:00:00Z</dcterms:created>
  <dcterms:modified xsi:type="dcterms:W3CDTF">2026-07-31T15:56:10Z</dcterms:modified>
  <dc:identifier>DAHQtCYvNFs</dc:identifier>
</cp:coreProperties>
</file>