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3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2C7F3915-47B0-4BCF-BFFD-757928DF69CB}">
          <p14:sldIdLst>
            <p14:sldId id="256"/>
          </p14:sldIdLst>
        </p14:section>
        <p14:section name="Tutorial + Example Flyer" id="{7B7A44BB-E424-4F80-8BFB-CFFE3540A203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39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03906" y="-13989"/>
            <a:ext cx="2778617" cy="1774925"/>
          </a:xfrm>
          <a:custGeom>
            <a:avLst/>
            <a:gdLst/>
            <a:ahLst/>
            <a:cxnLst/>
            <a:rect l="l" t="t" r="r" b="b"/>
            <a:pathLst>
              <a:path w="2778617" h="1774925">
                <a:moveTo>
                  <a:pt x="0" y="0"/>
                </a:moveTo>
                <a:lnTo>
                  <a:pt x="2778618" y="0"/>
                </a:lnTo>
                <a:lnTo>
                  <a:pt x="2778618" y="1774925"/>
                </a:lnTo>
                <a:lnTo>
                  <a:pt x="0" y="17749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00074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58399" y="174887"/>
            <a:ext cx="1795938" cy="1149437"/>
          </a:xfrm>
          <a:custGeom>
            <a:avLst/>
            <a:gdLst/>
            <a:ahLst/>
            <a:cxnLst/>
            <a:rect l="l" t="t" r="r" b="b"/>
            <a:pathLst>
              <a:path w="1795938" h="1149437">
                <a:moveTo>
                  <a:pt x="0" y="0"/>
                </a:moveTo>
                <a:lnTo>
                  <a:pt x="1795938" y="0"/>
                </a:lnTo>
                <a:lnTo>
                  <a:pt x="1795938" y="1149437"/>
                </a:lnTo>
                <a:lnTo>
                  <a:pt x="0" y="11494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430" t="-25109" r="-17710" b="-2836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2700000" flipH="1">
            <a:off x="1299314" y="3159369"/>
            <a:ext cx="5166648" cy="4448667"/>
          </a:xfrm>
          <a:custGeom>
            <a:avLst/>
            <a:gdLst/>
            <a:ahLst/>
            <a:cxnLst/>
            <a:rect l="l" t="t" r="r" b="b"/>
            <a:pathLst>
              <a:path w="5166648" h="4448667">
                <a:moveTo>
                  <a:pt x="5166648" y="0"/>
                </a:moveTo>
                <a:lnTo>
                  <a:pt x="0" y="0"/>
                </a:lnTo>
                <a:lnTo>
                  <a:pt x="0" y="4448668"/>
                </a:lnTo>
                <a:lnTo>
                  <a:pt x="5166648" y="4448668"/>
                </a:lnTo>
                <a:lnTo>
                  <a:pt x="516664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460" y="3936055"/>
            <a:ext cx="7795320" cy="4321156"/>
          </a:xfrm>
          <a:custGeom>
            <a:avLst/>
            <a:gdLst/>
            <a:ahLst/>
            <a:cxnLst/>
            <a:rect l="l" t="t" r="r" b="b"/>
            <a:pathLst>
              <a:path w="7795320" h="4321156">
                <a:moveTo>
                  <a:pt x="0" y="0"/>
                </a:moveTo>
                <a:lnTo>
                  <a:pt x="7795320" y="0"/>
                </a:lnTo>
                <a:lnTo>
                  <a:pt x="779532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3779" r="-1242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>
            <a:grpSpLocks noGrp="1" noUngrp="1" noRot="1" noMove="1" noResize="1"/>
          </p:cNvGrpSpPr>
          <p:nvPr/>
        </p:nvGrpSpPr>
        <p:grpSpPr>
          <a:xfrm>
            <a:off x="0" y="6746499"/>
            <a:ext cx="7772400" cy="3311901"/>
            <a:chOff x="0" y="0"/>
            <a:chExt cx="2709333" cy="1154475"/>
          </a:xfrm>
        </p:grpSpPr>
        <p:sp>
          <p:nvSpPr>
            <p:cNvPr id="8" name="Freeform 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154475"/>
            </a:xfrm>
            <a:custGeom>
              <a:avLst/>
              <a:gdLst/>
              <a:ahLst/>
              <a:cxnLst/>
              <a:rect l="l" t="t" r="r" b="b"/>
              <a:pathLst>
                <a:path w="2709333" h="1154475">
                  <a:moveTo>
                    <a:pt x="0" y="0"/>
                  </a:moveTo>
                  <a:lnTo>
                    <a:pt x="2709333" y="0"/>
                  </a:lnTo>
                  <a:lnTo>
                    <a:pt x="2709333" y="1154475"/>
                  </a:lnTo>
                  <a:lnTo>
                    <a:pt x="0" y="11544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183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381444" y="5019675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E6344A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E6344A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sp>
        <p:nvSpPr>
          <p:cNvPr id="11" name="AutoShape 11"/>
          <p:cNvSpPr/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E6344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4296563" y="521758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Date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296563" y="593051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Time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296563" y="664344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Location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81444" y="7520940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 3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5212616" y="7520940"/>
            <a:ext cx="2069550" cy="1803654"/>
            <a:chOff x="0" y="0"/>
            <a:chExt cx="721412" cy="62872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813A8F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a Buzz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39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8CB558EA-13A0-E6F4-F4C7-39CDED14A3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124DCED-45BC-454E-84E6-76E7C846C5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4419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406089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6934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21516" y="11811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20450"/>
              <a:gd name="adj6" fmla="val -2318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3924300" y="9080247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9CB129-D3F3-F415-F6F5-C244A5AE4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31F282D-5CEE-A7B4-CCAC-F2B73117C48F}"/>
              </a:ext>
            </a:extLst>
          </p:cNvPr>
          <p:cNvSpPr/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7865" t="-4410" r="179" b="441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CB477AB9-89AA-CF32-CE5E-084E3466A6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03906" y="-13989"/>
            <a:ext cx="2778617" cy="1774925"/>
          </a:xfrm>
          <a:custGeom>
            <a:avLst/>
            <a:gdLst/>
            <a:ahLst/>
            <a:cxnLst/>
            <a:rect l="l" t="t" r="r" b="b"/>
            <a:pathLst>
              <a:path w="2778617" h="1774925">
                <a:moveTo>
                  <a:pt x="0" y="0"/>
                </a:moveTo>
                <a:lnTo>
                  <a:pt x="2778618" y="0"/>
                </a:lnTo>
                <a:lnTo>
                  <a:pt x="2778618" y="1774925"/>
                </a:lnTo>
                <a:lnTo>
                  <a:pt x="0" y="17749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00074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614EBD92-2F9A-6DEF-659D-E5FFE397BA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58399" y="174887"/>
            <a:ext cx="1795938" cy="1149437"/>
          </a:xfrm>
          <a:custGeom>
            <a:avLst/>
            <a:gdLst/>
            <a:ahLst/>
            <a:cxnLst/>
            <a:rect l="l" t="t" r="r" b="b"/>
            <a:pathLst>
              <a:path w="1795938" h="1149437">
                <a:moveTo>
                  <a:pt x="0" y="0"/>
                </a:moveTo>
                <a:lnTo>
                  <a:pt x="1795938" y="0"/>
                </a:lnTo>
                <a:lnTo>
                  <a:pt x="1795938" y="1149437"/>
                </a:lnTo>
                <a:lnTo>
                  <a:pt x="0" y="11494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430" t="-25109" r="-17710" b="-2836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DCF91628-B547-4F34-7BAC-03899D4C82A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2700000" flipH="1">
            <a:off x="1299314" y="3159369"/>
            <a:ext cx="5166648" cy="4448667"/>
          </a:xfrm>
          <a:custGeom>
            <a:avLst/>
            <a:gdLst/>
            <a:ahLst/>
            <a:cxnLst/>
            <a:rect l="l" t="t" r="r" b="b"/>
            <a:pathLst>
              <a:path w="5166648" h="4448667">
                <a:moveTo>
                  <a:pt x="5166648" y="0"/>
                </a:moveTo>
                <a:lnTo>
                  <a:pt x="0" y="0"/>
                </a:lnTo>
                <a:lnTo>
                  <a:pt x="0" y="4448668"/>
                </a:lnTo>
                <a:lnTo>
                  <a:pt x="5166648" y="4448668"/>
                </a:lnTo>
                <a:lnTo>
                  <a:pt x="516664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B2378934-477D-4925-29AE-46D6C2F0D8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460" y="3936055"/>
            <a:ext cx="7795320" cy="4321156"/>
          </a:xfrm>
          <a:custGeom>
            <a:avLst/>
            <a:gdLst/>
            <a:ahLst/>
            <a:cxnLst/>
            <a:rect l="l" t="t" r="r" b="b"/>
            <a:pathLst>
              <a:path w="7795320" h="4321156">
                <a:moveTo>
                  <a:pt x="0" y="0"/>
                </a:moveTo>
                <a:lnTo>
                  <a:pt x="7795320" y="0"/>
                </a:lnTo>
                <a:lnTo>
                  <a:pt x="779532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3779" r="-1242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55A15D22-96FA-BF6C-C975-C8F412E74E1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6746499"/>
            <a:ext cx="7772400" cy="3311901"/>
            <a:chOff x="0" y="0"/>
            <a:chExt cx="2709333" cy="1154475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06B8042-0514-2ADE-79A1-1A2AADDD8E4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154475"/>
            </a:xfrm>
            <a:custGeom>
              <a:avLst/>
              <a:gdLst/>
              <a:ahLst/>
              <a:cxnLst/>
              <a:rect l="l" t="t" r="r" b="b"/>
              <a:pathLst>
                <a:path w="2709333" h="1154475">
                  <a:moveTo>
                    <a:pt x="0" y="0"/>
                  </a:moveTo>
                  <a:lnTo>
                    <a:pt x="2709333" y="0"/>
                  </a:lnTo>
                  <a:lnTo>
                    <a:pt x="2709333" y="1154475"/>
                  </a:lnTo>
                  <a:lnTo>
                    <a:pt x="0" y="11544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28F4DE0D-ECC2-04A1-D91E-4B834B26D73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183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F8DF86CB-78B7-5364-BC68-805B81E150B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5097179"/>
            <a:ext cx="3471349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000" dirty="0">
                <a:solidFill>
                  <a:srgbClr val="E6344A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Busy Bees</a:t>
            </a:r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A66F8A89-7B4E-1BBF-9107-156F505B706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E6344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E75ECD3E-ADFB-AD86-EE3F-9567976B596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084479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B013E510-9178-C67A-CBD2-F36DE7E4D79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797409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02AC4BBB-165C-3E1C-FC8B-EA338FEB17C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510339"/>
            <a:ext cx="3109372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Busy Bees Mesa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3544 E Brown Rd, Mesa, AZ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42F3A"/>
              </a:solidFill>
              <a:effectLst/>
              <a:uLnTx/>
              <a:uFillTx/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D7AE1227-9CD1-E43E-9F83-04EA301BC50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520940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Busy Bees a place where children thrive.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42F3A"/>
              </a:solidFill>
              <a:effectLst/>
              <a:uLnTx/>
              <a:uFillTx/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42F3A"/>
              </a:solidFill>
              <a:effectLst/>
              <a:uLnTx/>
              <a:uFillTx/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01916A7-3C7D-0AAA-3C09-F4CC8F34F7B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FB3FCB7-C3F8-FD6B-BF0E-C1033807F9C0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311" y="6785735"/>
            <a:ext cx="38862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49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346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Calibri</vt:lpstr>
      <vt:lpstr>Arial</vt:lpstr>
      <vt:lpstr>Hero Junior 3</vt:lpstr>
      <vt:lpstr>Hero Junior Super</vt:lpstr>
      <vt:lpstr>Hero Junior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Templates_Busy Bees</dc:title>
  <cp:lastModifiedBy>Lisa Tomlinson</cp:lastModifiedBy>
  <cp:revision>3</cp:revision>
  <dcterms:created xsi:type="dcterms:W3CDTF">2006-08-16T00:00:00Z</dcterms:created>
  <dcterms:modified xsi:type="dcterms:W3CDTF">2026-07-31T15:48:42Z</dcterms:modified>
  <dc:identifier>DAHQtCYvNFs</dc:identifier>
</cp:coreProperties>
</file>