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A539F6E-91CC-4258-8DA6-0DE934466257}">
          <p14:sldIdLst>
            <p14:sldId id="256"/>
          </p14:sldIdLst>
        </p14:section>
        <p14:section name="Tutorial + Example Flyer" id="{D5CA5764-B78E-4C08-B3F7-97A9480E33D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E6344A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E6344A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305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813A8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02507" y="36872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307B-6704-6672-1D84-8F7ED055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60C906D-3723-5985-8CAB-A9D253C7F2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E80C1DE-040A-62D9-E650-1A468DC2A3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91511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Busy Bees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2F635EF-7E58-7A65-0263-8CB7ECF8A5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A15BC81-EDB5-C9E6-13E2-69191B4D23D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C11A1B7-156F-F47E-41D8-9222E90BCA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51738" b="-51738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8CB3A82-1130-E90F-8D3D-E56A8EBE7A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9031FFE9-337F-4DE0-060B-CC3573EC93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E528D40-69FF-1530-A62D-5C60EAF948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60757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66373A-6757-89D8-5AFE-F37471AC1E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3205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7270CD4-DF8F-C376-4037-724783E978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3343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Busy Bees Mesa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3544 E Brown Rd, Mesa, AZ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C2B2D27A-2452-F7C5-F289-B522C9E882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02507" y="36872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67DC7A-9119-C598-D9B4-5C6C5086081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A1D7B6F-059D-C3E9-B52A-19145E78F1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751" y="8220306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1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2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4</cp:revision>
  <dcterms:created xsi:type="dcterms:W3CDTF">2006-08-16T00:00:00Z</dcterms:created>
  <dcterms:modified xsi:type="dcterms:W3CDTF">2026-07-31T15:25:46Z</dcterms:modified>
  <dc:identifier>DAHQtCYvNFs</dc:identifier>
</cp:coreProperties>
</file>