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3" panose="020B0604020202020204" charset="0"/>
      <p:regular r:id="rId7"/>
    </p:embeddedFont>
    <p:embeddedFont>
      <p:font typeface="Hero Junior Bold" panose="02000800000000000000" pitchFamily="50" charset="0"/>
      <p:bold r:id="rId8"/>
    </p:embeddedFont>
    <p:embeddedFont>
      <p:font typeface="Hero Junior Super" panose="02000A00000000000000" pitchFamily="50" charset="0"/>
      <p:bold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E6F8C340-5EFE-4B4A-B656-A58F0436DC9E}">
          <p14:sldIdLst>
            <p14:sldId id="256"/>
          </p14:sldIdLst>
        </p14:section>
        <p14:section name="Tutorial + Example Flyer" id="{94DE54AE-7E44-45BC-B00B-272E14A3176C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39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10" Type="http://schemas.openxmlformats.org/officeDocument/2006/relationships/image" Target="../media/image13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/>
            <a:stretch>
              <a:fillRect l="-16451" r="-1307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0" y="0"/>
            <a:ext cx="7772400" cy="5442560"/>
            <a:chOff x="0" y="0"/>
            <a:chExt cx="2709333" cy="1897189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897189"/>
            </a:xfrm>
            <a:custGeom>
              <a:avLst/>
              <a:gdLst/>
              <a:ahLst/>
              <a:cxnLst/>
              <a:rect l="l" t="t" r="r" b="b"/>
              <a:pathLst>
                <a:path w="2709333" h="1897189">
                  <a:moveTo>
                    <a:pt x="0" y="0"/>
                  </a:moveTo>
                  <a:lnTo>
                    <a:pt x="2709333" y="0"/>
                  </a:lnTo>
                  <a:lnTo>
                    <a:pt x="2709333" y="1897189"/>
                  </a:lnTo>
                  <a:lnTo>
                    <a:pt x="0" y="1897189"/>
                  </a:lnTo>
                  <a:close/>
                </a:path>
              </a:pathLst>
            </a:custGeom>
            <a:solidFill>
              <a:srgbClr val="813A8F">
                <a:alpha val="73725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925764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03906" y="-13989"/>
            <a:ext cx="2778617" cy="1774925"/>
          </a:xfrm>
          <a:custGeom>
            <a:avLst/>
            <a:gdLst/>
            <a:ahLst/>
            <a:cxnLst/>
            <a:rect l="l" t="t" r="r" b="b"/>
            <a:pathLst>
              <a:path w="2778617" h="1774925">
                <a:moveTo>
                  <a:pt x="0" y="0"/>
                </a:moveTo>
                <a:lnTo>
                  <a:pt x="2778618" y="0"/>
                </a:lnTo>
                <a:lnTo>
                  <a:pt x="2778618" y="1774925"/>
                </a:lnTo>
                <a:lnTo>
                  <a:pt x="0" y="177492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00074" r="-2564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58399" y="174887"/>
            <a:ext cx="1795938" cy="1149437"/>
          </a:xfrm>
          <a:custGeom>
            <a:avLst/>
            <a:gdLst/>
            <a:ahLst/>
            <a:cxnLst/>
            <a:rect l="l" t="t" r="r" b="b"/>
            <a:pathLst>
              <a:path w="1795938" h="1149437">
                <a:moveTo>
                  <a:pt x="0" y="0"/>
                </a:moveTo>
                <a:lnTo>
                  <a:pt x="1795938" y="0"/>
                </a:lnTo>
                <a:lnTo>
                  <a:pt x="1795938" y="1149437"/>
                </a:lnTo>
                <a:lnTo>
                  <a:pt x="0" y="11494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4430" t="-25109" r="-17710" b="-2836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381444" y="1314799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Writ</a:t>
            </a:r>
            <a:r>
              <a:rPr lang="en-US" sz="4499" b="1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e your main event title here</a:t>
            </a:r>
          </a:p>
        </p:txBody>
      </p: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9824" y="2854659"/>
            <a:ext cx="7806174" cy="1591041"/>
          </a:xfrm>
          <a:custGeom>
            <a:avLst/>
            <a:gdLst/>
            <a:ahLst/>
            <a:cxnLst/>
            <a:rect l="l" t="t" r="r" b="b"/>
            <a:pathLst>
              <a:path w="7806174" h="1591041">
                <a:moveTo>
                  <a:pt x="0" y="0"/>
                </a:moveTo>
                <a:lnTo>
                  <a:pt x="7806174" y="0"/>
                </a:lnTo>
                <a:lnTo>
                  <a:pt x="7806174" y="1591041"/>
                </a:lnTo>
                <a:lnTo>
                  <a:pt x="0" y="15910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095" r="-18308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8445" y="4409680"/>
            <a:ext cx="7802305" cy="4321156"/>
          </a:xfrm>
          <a:custGeom>
            <a:avLst/>
            <a:gdLst/>
            <a:ahLst/>
            <a:cxnLst/>
            <a:rect l="l" t="t" r="r" b="b"/>
            <a:pathLst>
              <a:path w="7802305" h="4321156">
                <a:moveTo>
                  <a:pt x="0" y="0"/>
                </a:moveTo>
                <a:lnTo>
                  <a:pt x="7802305" y="0"/>
                </a:lnTo>
                <a:lnTo>
                  <a:pt x="7802305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3686" r="-12417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1" name="Group 11"/>
          <p:cNvGrpSpPr>
            <a:grpSpLocks noGrp="1" noUngrp="1" noRot="1" noMove="1" noResize="1"/>
          </p:cNvGrpSpPr>
          <p:nvPr/>
        </p:nvGrpSpPr>
        <p:grpSpPr>
          <a:xfrm>
            <a:off x="0" y="7240933"/>
            <a:ext cx="7772400" cy="2817467"/>
            <a:chOff x="0" y="0"/>
            <a:chExt cx="2709333" cy="982123"/>
          </a:xfrm>
        </p:grpSpPr>
        <p:sp>
          <p:nvSpPr>
            <p:cNvPr id="12" name="Freeform 1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982123"/>
            </a:xfrm>
            <a:custGeom>
              <a:avLst/>
              <a:gdLst/>
              <a:ahLst/>
              <a:cxnLst/>
              <a:rect l="l" t="t" r="r" b="b"/>
              <a:pathLst>
                <a:path w="2709333" h="982123">
                  <a:moveTo>
                    <a:pt x="0" y="0"/>
                  </a:moveTo>
                  <a:lnTo>
                    <a:pt x="2709333" y="0"/>
                  </a:lnTo>
                  <a:lnTo>
                    <a:pt x="2709333" y="982123"/>
                  </a:lnTo>
                  <a:lnTo>
                    <a:pt x="0" y="982123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010698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381444" y="5575903"/>
            <a:ext cx="2100719" cy="1270888"/>
            <a:chOff x="0" y="0"/>
            <a:chExt cx="2800959" cy="1694516"/>
          </a:xfrm>
        </p:grpSpPr>
        <p:sp>
          <p:nvSpPr>
            <p:cNvPr id="15" name="Freeform 15"/>
            <p:cNvSpPr/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1170184"/>
              <a:ext cx="2800959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E6344A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Date</a:t>
              </a:r>
            </a:p>
          </p:txBody>
        </p:sp>
      </p:grpSp>
      <p:sp>
        <p:nvSpPr>
          <p:cNvPr id="17" name="AutoShape 17"/>
          <p:cNvSpPr/>
          <p:nvPr/>
        </p:nvSpPr>
        <p:spPr>
          <a:xfrm flipV="1">
            <a:off x="2608413" y="5442560"/>
            <a:ext cx="0" cy="1522149"/>
          </a:xfrm>
          <a:prstGeom prst="line">
            <a:avLst/>
          </a:prstGeom>
          <a:ln w="57150" cap="rnd">
            <a:solidFill>
              <a:srgbClr val="E6344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8" name="Group 18"/>
          <p:cNvGrpSpPr/>
          <p:nvPr/>
        </p:nvGrpSpPr>
        <p:grpSpPr>
          <a:xfrm>
            <a:off x="2734663" y="5590445"/>
            <a:ext cx="2225453" cy="1241802"/>
            <a:chOff x="0" y="0"/>
            <a:chExt cx="2967271" cy="1655736"/>
          </a:xfrm>
        </p:grpSpPr>
        <p:sp>
          <p:nvSpPr>
            <p:cNvPr id="19" name="Freeform 19"/>
            <p:cNvSpPr/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1131404"/>
              <a:ext cx="2967271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E6344A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Time</a:t>
              </a:r>
            </a:p>
          </p:txBody>
        </p:sp>
      </p:grpSp>
      <p:sp>
        <p:nvSpPr>
          <p:cNvPr id="21" name="AutoShape 21"/>
          <p:cNvSpPr/>
          <p:nvPr/>
        </p:nvSpPr>
        <p:spPr>
          <a:xfrm flipV="1">
            <a:off x="5086366" y="5442560"/>
            <a:ext cx="0" cy="1522149"/>
          </a:xfrm>
          <a:prstGeom prst="line">
            <a:avLst/>
          </a:prstGeom>
          <a:ln w="57150" cap="rnd">
            <a:solidFill>
              <a:srgbClr val="E6344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2" name="Group 22"/>
          <p:cNvGrpSpPr/>
          <p:nvPr/>
        </p:nvGrpSpPr>
        <p:grpSpPr>
          <a:xfrm>
            <a:off x="5212616" y="5590445"/>
            <a:ext cx="2069550" cy="1241802"/>
            <a:chOff x="0" y="0"/>
            <a:chExt cx="2759400" cy="1655736"/>
          </a:xfrm>
        </p:grpSpPr>
        <p:sp>
          <p:nvSpPr>
            <p:cNvPr id="23" name="Freeform 23"/>
            <p:cNvSpPr/>
            <p:nvPr/>
          </p:nvSpPr>
          <p:spPr>
            <a:xfrm>
              <a:off x="1087032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1131404"/>
              <a:ext cx="2759400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E6344A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Location</a:t>
              </a:r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381444" y="7736486"/>
            <a:ext cx="4570907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 3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Consectetur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adipiscing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elit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Proin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accumsan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vulputate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purus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ac dictum magna gravida in. Sed quis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Nullam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lectus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fringilla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nibh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nec,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tincidunt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Donec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iaculis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luctus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lorem. 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1"/>
              <a:cs typeface="Hero Junior 1"/>
              <a:sym typeface="Hero Junior 1"/>
            </a:endParaRPr>
          </a:p>
          <a:p>
            <a:pPr algn="l"/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 ac magna nec ligula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lacinia. Nunc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tempor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metus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a libero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condimentum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pharetra. Aenean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felis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id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hendrerit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varius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porta.</a:t>
            </a:r>
          </a:p>
        </p:txBody>
      </p:sp>
      <p:grpSp>
        <p:nvGrpSpPr>
          <p:cNvPr id="26" name="Group 26"/>
          <p:cNvGrpSpPr/>
          <p:nvPr/>
        </p:nvGrpSpPr>
        <p:grpSpPr>
          <a:xfrm>
            <a:off x="5212616" y="7736486"/>
            <a:ext cx="2069550" cy="1803654"/>
            <a:chOff x="0" y="0"/>
            <a:chExt cx="721412" cy="628725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813A8F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28575"/>
              <a:ext cx="721412" cy="657300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FFFFFF"/>
                  </a:solidFill>
                  <a:latin typeface="Hero Junior" panose="02000500000000000000" pitchFamily="50" charset="0"/>
                  <a:ea typeface="Hero Junior 1"/>
                  <a:cs typeface="Hero Junior 1"/>
                  <a:sym typeface="Hero Junior 1"/>
                </a:rPr>
                <a:t>Insert QR code or a Buzz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Delete this text box when complete.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398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8CB558EA-13A0-E6F4-F4C7-39CDED14A33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7124DCED-45BC-454E-84E6-76E7C846C54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7F812D-10E4-3F4B-0430-D9CF214AB83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3F0740-439D-959A-D13B-3EF377E4F0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1C203D9C-46DB-FF57-3D09-D70F025454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627965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BB8FF9C4-F73C-9D36-8F3F-760AB98212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34216" y="45593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30570FCF-3A56-4D79-823A-76CC8D6A4B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70866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C8198E90-B60A-CBA6-51AC-3B8CD2FEB3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00892" y="4038600"/>
            <a:ext cx="3352800" cy="2605521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-Open up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Selection Pane 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(Go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Home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 tab,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‘Select’ 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dropdown,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Selection Pane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)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the very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bottom layer 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– this should be the photo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2C04E782-26D1-5CF3-9C9C-A838EC0C31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4100892" y="90678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7316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8495D7-62C4-2DAE-F2F7-488F5AB023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DB3EA26-FCA0-2498-273F-6A2505395E5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8843" r="-8843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E5CDC4AC-E3CA-B727-480A-6C618BC72F3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7772400" cy="5442560"/>
            <a:chOff x="0" y="0"/>
            <a:chExt cx="2709333" cy="1897189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B2FAE50-B79E-0F0D-E6BE-1876C8689A2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897189"/>
            </a:xfrm>
            <a:custGeom>
              <a:avLst/>
              <a:gdLst/>
              <a:ahLst/>
              <a:cxnLst/>
              <a:rect l="l" t="t" r="r" b="b"/>
              <a:pathLst>
                <a:path w="2709333" h="1897189">
                  <a:moveTo>
                    <a:pt x="0" y="0"/>
                  </a:moveTo>
                  <a:lnTo>
                    <a:pt x="2709333" y="0"/>
                  </a:lnTo>
                  <a:lnTo>
                    <a:pt x="2709333" y="1897189"/>
                  </a:lnTo>
                  <a:lnTo>
                    <a:pt x="0" y="1897189"/>
                  </a:lnTo>
                  <a:close/>
                </a:path>
              </a:pathLst>
            </a:custGeom>
            <a:solidFill>
              <a:srgbClr val="813A8F">
                <a:alpha val="73725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32710D5A-4F48-C67C-0B57-B32FC4B287CD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925764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6" name="Freeform 6">
            <a:extLst>
              <a:ext uri="{FF2B5EF4-FFF2-40B4-BE49-F238E27FC236}">
                <a16:creationId xmlns:a16="http://schemas.microsoft.com/office/drawing/2014/main" id="{EFA8AC16-D152-B40E-D1E6-679037435C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03906" y="-13989"/>
            <a:ext cx="2778617" cy="1774925"/>
          </a:xfrm>
          <a:custGeom>
            <a:avLst/>
            <a:gdLst/>
            <a:ahLst/>
            <a:cxnLst/>
            <a:rect l="l" t="t" r="r" b="b"/>
            <a:pathLst>
              <a:path w="2778617" h="1774925">
                <a:moveTo>
                  <a:pt x="0" y="0"/>
                </a:moveTo>
                <a:lnTo>
                  <a:pt x="2778618" y="0"/>
                </a:lnTo>
                <a:lnTo>
                  <a:pt x="2778618" y="1774925"/>
                </a:lnTo>
                <a:lnTo>
                  <a:pt x="0" y="177492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00074" r="-2564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A58C77C3-9655-AFCD-37FE-CBF07655769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58399" y="174887"/>
            <a:ext cx="1795938" cy="1149437"/>
          </a:xfrm>
          <a:custGeom>
            <a:avLst/>
            <a:gdLst/>
            <a:ahLst/>
            <a:cxnLst/>
            <a:rect l="l" t="t" r="r" b="b"/>
            <a:pathLst>
              <a:path w="1795938" h="1149437">
                <a:moveTo>
                  <a:pt x="0" y="0"/>
                </a:moveTo>
                <a:lnTo>
                  <a:pt x="1795938" y="0"/>
                </a:lnTo>
                <a:lnTo>
                  <a:pt x="1795938" y="1149437"/>
                </a:lnTo>
                <a:lnTo>
                  <a:pt x="0" y="11494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4430" t="-25109" r="-17710" b="-2836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D179C8F8-22E6-6A64-EA03-CC0DC85CD6E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1314799"/>
            <a:ext cx="4114356" cy="20771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Family Fun Open House at Busy Bees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E31872B-1819-7A1E-09F6-234678AF066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9824" y="2854659"/>
            <a:ext cx="7806174" cy="1591041"/>
          </a:xfrm>
          <a:custGeom>
            <a:avLst/>
            <a:gdLst/>
            <a:ahLst/>
            <a:cxnLst/>
            <a:rect l="l" t="t" r="r" b="b"/>
            <a:pathLst>
              <a:path w="7806174" h="1591041">
                <a:moveTo>
                  <a:pt x="0" y="0"/>
                </a:moveTo>
                <a:lnTo>
                  <a:pt x="7806174" y="0"/>
                </a:lnTo>
                <a:lnTo>
                  <a:pt x="7806174" y="1591041"/>
                </a:lnTo>
                <a:lnTo>
                  <a:pt x="0" y="15910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095" r="-18308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1D7D4763-7B5A-DFFA-C238-9B9A878CBCA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8445" y="4409680"/>
            <a:ext cx="7802305" cy="4321156"/>
          </a:xfrm>
          <a:custGeom>
            <a:avLst/>
            <a:gdLst/>
            <a:ahLst/>
            <a:cxnLst/>
            <a:rect l="l" t="t" r="r" b="b"/>
            <a:pathLst>
              <a:path w="7802305" h="4321156">
                <a:moveTo>
                  <a:pt x="0" y="0"/>
                </a:moveTo>
                <a:lnTo>
                  <a:pt x="7802305" y="0"/>
                </a:lnTo>
                <a:lnTo>
                  <a:pt x="7802305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3686" r="-12417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D5F7588F-90F3-25DC-830D-7A26B13DC35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7240933"/>
            <a:ext cx="7772400" cy="2817467"/>
            <a:chOff x="0" y="0"/>
            <a:chExt cx="2709333" cy="982123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BE21A6BD-649D-ED50-4891-42756C32771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982123"/>
            </a:xfrm>
            <a:custGeom>
              <a:avLst/>
              <a:gdLst/>
              <a:ahLst/>
              <a:cxnLst/>
              <a:rect l="l" t="t" r="r" b="b"/>
              <a:pathLst>
                <a:path w="2709333" h="982123">
                  <a:moveTo>
                    <a:pt x="0" y="0"/>
                  </a:moveTo>
                  <a:lnTo>
                    <a:pt x="2709333" y="0"/>
                  </a:lnTo>
                  <a:lnTo>
                    <a:pt x="2709333" y="982123"/>
                  </a:lnTo>
                  <a:lnTo>
                    <a:pt x="0" y="982123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1B3D3C77-AEF3-77A6-B45A-1D215EC53A79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010698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3BE3E18C-9E2C-83F1-A6DA-4CC73627712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37903" y="5575903"/>
            <a:ext cx="2100719" cy="1493192"/>
            <a:chOff x="0" y="0"/>
            <a:chExt cx="2800959" cy="1990922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BF84CA18-37DE-5656-4ABD-9AFCCF6FACF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17C73567-2C85-05D4-E6AC-3499FC37E59F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170185"/>
              <a:ext cx="2800959" cy="8207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000" dirty="0">
                  <a:solidFill>
                    <a:srgbClr val="E6344A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Saturday, September 19</a:t>
              </a:r>
            </a:p>
          </p:txBody>
        </p:sp>
      </p:grpSp>
      <p:sp>
        <p:nvSpPr>
          <p:cNvPr id="17" name="AutoShape 17">
            <a:extLst>
              <a:ext uri="{FF2B5EF4-FFF2-40B4-BE49-F238E27FC236}">
                <a16:creationId xmlns:a16="http://schemas.microsoft.com/office/drawing/2014/main" id="{C7E0597D-83EE-6BDD-247F-E6B0C76ABC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2564872" y="5442560"/>
            <a:ext cx="0" cy="1522149"/>
          </a:xfrm>
          <a:prstGeom prst="line">
            <a:avLst/>
          </a:prstGeom>
          <a:ln w="57150" cap="rnd">
            <a:solidFill>
              <a:srgbClr val="E6344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8" name="Group 18">
            <a:extLst>
              <a:ext uri="{FF2B5EF4-FFF2-40B4-BE49-F238E27FC236}">
                <a16:creationId xmlns:a16="http://schemas.microsoft.com/office/drawing/2014/main" id="{4A94FCB5-CEFF-17BB-3B14-E67BBA3DA94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809989" y="5575903"/>
            <a:ext cx="1987718" cy="1464106"/>
            <a:chOff x="158489" y="0"/>
            <a:chExt cx="2650291" cy="1952141"/>
          </a:xfrm>
        </p:grpSpPr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B0E0B3A8-197E-BE1B-F343-BC697F91BA8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>
              <a:extLst>
                <a:ext uri="{FF2B5EF4-FFF2-40B4-BE49-F238E27FC236}">
                  <a16:creationId xmlns:a16="http://schemas.microsoft.com/office/drawing/2014/main" id="{15389A6C-A25E-F717-44A7-2F6FB6BE1F13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58489" y="1131404"/>
              <a:ext cx="2650291" cy="82073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2000" dirty="0">
                  <a:solidFill>
                    <a:srgbClr val="E6344A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10:00 AM – 1:00 PM</a:t>
              </a:r>
            </a:p>
          </p:txBody>
        </p:sp>
      </p:grpSp>
      <p:sp>
        <p:nvSpPr>
          <p:cNvPr id="21" name="AutoShape 21">
            <a:extLst>
              <a:ext uri="{FF2B5EF4-FFF2-40B4-BE49-F238E27FC236}">
                <a16:creationId xmlns:a16="http://schemas.microsoft.com/office/drawing/2014/main" id="{91C6F5D8-D085-5A18-54E4-5EBD2BF22FE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5042825" y="5442560"/>
            <a:ext cx="0" cy="1522149"/>
          </a:xfrm>
          <a:prstGeom prst="line">
            <a:avLst/>
          </a:prstGeom>
          <a:ln w="57150" cap="rnd">
            <a:solidFill>
              <a:srgbClr val="E6344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2" name="Group 22">
            <a:extLst>
              <a:ext uri="{FF2B5EF4-FFF2-40B4-BE49-F238E27FC236}">
                <a16:creationId xmlns:a16="http://schemas.microsoft.com/office/drawing/2014/main" id="{349FAFC6-C2D6-0EE6-F7A7-25CC9246F6F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5169079" y="5575903"/>
            <a:ext cx="2241717" cy="1771883"/>
            <a:chOff x="-114778" y="0"/>
            <a:chExt cx="2988956" cy="2362511"/>
          </a:xfrm>
        </p:grpSpPr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BDB16BAF-5D2D-9789-1892-B11146FB223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7032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>
              <a:extLst>
                <a:ext uri="{FF2B5EF4-FFF2-40B4-BE49-F238E27FC236}">
                  <a16:creationId xmlns:a16="http://schemas.microsoft.com/office/drawing/2014/main" id="{E8E6CCF4-B34F-66CE-74A2-3F910EBB8C50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114778" y="1131404"/>
              <a:ext cx="2988956" cy="123110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pt-BR" sz="2000" dirty="0">
                  <a:solidFill>
                    <a:srgbClr val="E6344A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Busy Bees Mesa</a:t>
              </a:r>
            </a:p>
            <a:p>
              <a:pPr algn="ctr"/>
              <a:r>
                <a:rPr lang="pt-BR" sz="2000" dirty="0">
                  <a:solidFill>
                    <a:srgbClr val="E6344A"/>
                  </a:solidFill>
                  <a:latin typeface="Hero Junior" panose="02000500000000000000" pitchFamily="50" charset="0"/>
                  <a:ea typeface="Hero Junior 3"/>
                  <a:cs typeface="Hero Junior 3"/>
                  <a:sym typeface="Hero Junior 3"/>
                </a:rPr>
                <a:t>3544 E Brown Rd, Mesa, AZ</a:t>
              </a:r>
            </a:p>
          </p:txBody>
        </p:sp>
      </p:grpSp>
      <p:sp>
        <p:nvSpPr>
          <p:cNvPr id="25" name="TextBox 25">
            <a:extLst>
              <a:ext uri="{FF2B5EF4-FFF2-40B4-BE49-F238E27FC236}">
                <a16:creationId xmlns:a16="http://schemas.microsoft.com/office/drawing/2014/main" id="{0046E5E8-CD80-8E9E-AD6A-10911089E6F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7623087"/>
            <a:ext cx="4570907" cy="2031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Busy Bees a place where children thrive.</a:t>
            </a:r>
          </a:p>
          <a:p>
            <a:endParaRPr lang="en-US" sz="1200" dirty="0">
              <a:solidFill>
                <a:srgbClr val="242F3A"/>
              </a:solidFill>
              <a:latin typeface="Hero Junior Bold" panose="020008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C0BC060-FB2A-03F2-D04D-719D507CB82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D717CDD0-F059-7E55-167B-D9AC3749CDA4}"/>
              </a:ext>
            </a:extLst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311" y="6785735"/>
            <a:ext cx="38862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6733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367</Words>
  <Application>Microsoft Office PowerPoint</Application>
  <PresentationFormat>Custom</PresentationFormat>
  <Paragraphs>37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Calibri</vt:lpstr>
      <vt:lpstr>Arial</vt:lpstr>
      <vt:lpstr>Hero Junior 3</vt:lpstr>
      <vt:lpstr>Hero Junior Super</vt:lpstr>
      <vt:lpstr>Hero Junior</vt:lpstr>
      <vt:lpstr>Hero Junior Bold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Templates_Busy Bees</dc:title>
  <cp:lastModifiedBy>Lisa Tomlinson</cp:lastModifiedBy>
  <cp:revision>4</cp:revision>
  <dcterms:created xsi:type="dcterms:W3CDTF">2006-08-16T00:00:00Z</dcterms:created>
  <dcterms:modified xsi:type="dcterms:W3CDTF">2026-07-31T15:11:35Z</dcterms:modified>
  <dc:identifier>DAHQtCYvNFs</dc:identifier>
</cp:coreProperties>
</file>