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AEBA28B-DD31-4737-8134-47C64BA94351}">
          <p14:sldIdLst>
            <p14:sldId id="256"/>
          </p14:sldIdLst>
        </p14:section>
        <p14:section name="Tutorial + Example Flyer" id="{FAB2ACFC-E8FD-4FAA-905E-B8BE20D9147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  <a:srgbClr val="E63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D57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04C147B-E279-1192-4D4A-AF035D6F58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E634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TextBox 23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81444" y="7736486"/>
            <a:ext cx="4570907" cy="192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>
              <a:lnSpc>
                <a:spcPts val="1488"/>
              </a:lnSpc>
            </a:pP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8222D-A1BE-0E18-C029-57B4FF6A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9F3109-8BD5-6ED7-7B0E-B5C8FC2076FA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561" r="-1112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D8EEC60-D92D-5358-7F99-88A1D2AB64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6C55965-F317-B73A-8046-3A8C31BB5E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26A7A2B-9D41-449C-1582-F9D464A875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6613" y="5804004"/>
            <a:ext cx="2100719" cy="1493192"/>
            <a:chOff x="0" y="0"/>
            <a:chExt cx="2800959" cy="199092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718D4E6-1C57-386C-D887-CCB3AD1908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D777BDC-5223-7CE8-5D4F-B2C8DF13C6C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3FFA4E09-BEF4-D298-8E52-2EEBBE196A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3582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FDF8A69C-A2B2-1580-F20D-4D731D6B1D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82737" y="5804004"/>
            <a:ext cx="1979642" cy="1464106"/>
            <a:chOff x="163873" y="0"/>
            <a:chExt cx="2639523" cy="195214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93783D9-D3B3-1CD1-6BA7-D6E78473FE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A3688C3-3BD5-C774-48AD-18AD0382CFE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3873" y="1131404"/>
              <a:ext cx="2639523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02429CD7-FD0A-4A39-2583-CFE7C334FC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11535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C878811-E78E-A8CC-72A6-CEA9466ED51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43012" y="5804004"/>
            <a:ext cx="2178339" cy="1771883"/>
            <a:chOff x="-72526" y="0"/>
            <a:chExt cx="2904452" cy="2362511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7BFBDE3-91A2-99F3-D70C-26B1623D46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7E54EB0-F35C-7485-7A30-977662B1A2B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2526" y="1131404"/>
              <a:ext cx="2904452" cy="12311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Busy Bees Mesa</a:t>
              </a:r>
            </a:p>
            <a:p>
              <a:pPr algn="ctr"/>
              <a:r>
                <a:rPr lang="pt-BR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3544 E Brown Rd, Mesa, AZ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223C632C-2D70-F12B-CDE6-CD011F3A71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774628A-D1E1-5DFC-97CB-6D12BE8AEC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E634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6772819-A70F-F2C2-0848-198716B705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44684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Busy Bees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69A184DC-6D79-9CCD-B962-CF031B2652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96200"/>
            <a:ext cx="4570907" cy="211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4EB222-A95C-5610-CAD4-05B71A5CE895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240EF62-0B85-D6E6-6A96-E007E10076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379470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Bold</vt:lpstr>
      <vt:lpstr>Hero Junior Super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4</cp:revision>
  <dcterms:created xsi:type="dcterms:W3CDTF">2006-08-16T00:00:00Z</dcterms:created>
  <dcterms:modified xsi:type="dcterms:W3CDTF">2026-07-31T14:15:10Z</dcterms:modified>
  <dc:identifier>DAHQtCYvNFs</dc:identifier>
</cp:coreProperties>
</file>