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7323B3FC-1088-461F-9A4B-4D4CC7DDA03D}">
          <p14:sldIdLst>
            <p14:sldId id="256"/>
          </p14:sldIdLst>
        </p14:section>
        <p14:section name="Tutorial + Example Flyer" id="{6E1FD4A3-D8D8-4CE7-842C-48EE46AE2A50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39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2.jpe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85641"/>
            <a:ext cx="3621886" cy="1071475"/>
          </a:xfrm>
          <a:custGeom>
            <a:avLst/>
            <a:gdLst/>
            <a:ahLst/>
            <a:cxnLst/>
            <a:rect l="l" t="t" r="r" b="b"/>
            <a:pathLst>
              <a:path w="3621886" h="1071475">
                <a:moveTo>
                  <a:pt x="0" y="0"/>
                </a:moveTo>
                <a:lnTo>
                  <a:pt x="3621886" y="0"/>
                </a:lnTo>
                <a:lnTo>
                  <a:pt x="3621886" y="1071475"/>
                </a:lnTo>
                <a:lnTo>
                  <a:pt x="0" y="10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81444" y="1976204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E6344A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E6344A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13278" r="-3681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381444" y="5299678"/>
            <a:ext cx="2100719" cy="1270888"/>
            <a:chOff x="0" y="0"/>
            <a:chExt cx="2800959" cy="1694516"/>
          </a:xfrm>
        </p:grpSpPr>
        <p:sp>
          <p:nvSpPr>
            <p:cNvPr id="8" name="Freeform 8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Date</a:t>
              </a:r>
            </a:p>
          </p:txBody>
        </p:sp>
      </p:grpSp>
      <p:sp>
        <p:nvSpPr>
          <p:cNvPr id="10" name="AutoShape 10"/>
          <p:cNvSpPr/>
          <p:nvPr/>
        </p:nvSpPr>
        <p:spPr>
          <a:xfrm flipV="1">
            <a:off x="2608413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2734663" y="5314220"/>
            <a:ext cx="2225453" cy="1241802"/>
            <a:chOff x="0" y="0"/>
            <a:chExt cx="2967271" cy="1655736"/>
          </a:xfrm>
        </p:grpSpPr>
        <p:sp>
          <p:nvSpPr>
            <p:cNvPr id="12" name="Freeform 12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Time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 flipV="1">
            <a:off x="5086366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5212616" y="5314220"/>
            <a:ext cx="2069550" cy="1241802"/>
            <a:chOff x="0" y="0"/>
            <a:chExt cx="2759400" cy="1655736"/>
          </a:xfrm>
        </p:grpSpPr>
        <p:sp>
          <p:nvSpPr>
            <p:cNvPr id="16" name="Freeform 16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Location</a:t>
              </a:r>
            </a:p>
          </p:txBody>
        </p:sp>
      </p:grpSp>
      <p:sp>
        <p:nvSpPr>
          <p:cNvPr id="18" name="Freeform 1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FFD573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a Buzz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3980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39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8CB558EA-13A0-E6F4-F4C7-39CDED14A3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124DCED-45BC-454E-84E6-76E7C846C5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136889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3EB81-F1C4-F047-01D4-2902E8227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B40CA2-C9F8-18E5-4753-59760202C2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85641"/>
            <a:ext cx="3621886" cy="1071475"/>
          </a:xfrm>
          <a:custGeom>
            <a:avLst/>
            <a:gdLst/>
            <a:ahLst/>
            <a:cxnLst/>
            <a:rect l="l" t="t" r="r" b="b"/>
            <a:pathLst>
              <a:path w="3621886" h="1071475">
                <a:moveTo>
                  <a:pt x="0" y="0"/>
                </a:moveTo>
                <a:lnTo>
                  <a:pt x="3621886" y="0"/>
                </a:lnTo>
                <a:lnTo>
                  <a:pt x="3621886" y="1071475"/>
                </a:lnTo>
                <a:lnTo>
                  <a:pt x="0" y="10714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58A0354A-6C75-0A7E-5C22-01456E809A3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139151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000" dirty="0">
                <a:solidFill>
                  <a:srgbClr val="E6344A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Busy Bees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9E6E135B-8905-0977-CE5C-031046D7689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ABC7024E-2086-8CCE-4A6A-1E22568A627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49878" t="-4946" r="-754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5A36F73E-E7B4-35DD-55E0-66501DCFA1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1C02325C-6600-BB54-9114-7E4216C43E8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4800" y="5181600"/>
            <a:ext cx="2100719" cy="1493192"/>
            <a:chOff x="0" y="0"/>
            <a:chExt cx="2800959" cy="199092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4ACA0438-1E06-E901-1C62-09234D06A1D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B6148EF2-D6AC-A870-07BF-A8C05AC6FF0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82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10" name="AutoShape 10">
            <a:extLst>
              <a:ext uri="{FF2B5EF4-FFF2-40B4-BE49-F238E27FC236}">
                <a16:creationId xmlns:a16="http://schemas.microsoft.com/office/drawing/2014/main" id="{ECB80A4B-41A3-5930-1ECE-1169DF0976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531769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60F29B5C-D6BB-2805-6831-8AAC88EA658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822419" y="5181600"/>
            <a:ext cx="1964394" cy="1464106"/>
            <a:chOff x="219200" y="0"/>
            <a:chExt cx="2619192" cy="1952141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1274802-E3A0-41EB-5A84-73C436571EA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C8B4B98E-7BCD-F166-C126-C8C5286BDBD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9200" y="1131404"/>
              <a:ext cx="2619192" cy="8207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14" name="AutoShape 14">
            <a:extLst>
              <a:ext uri="{FF2B5EF4-FFF2-40B4-BE49-F238E27FC236}">
                <a16:creationId xmlns:a16="http://schemas.microsoft.com/office/drawing/2014/main" id="{2300B1F1-00D1-14BE-25D6-8A9B83A111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5009722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4830C78E-DB8F-708F-4EF1-10E2C487863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321026" y="5181600"/>
            <a:ext cx="2178340" cy="1771883"/>
            <a:chOff x="-72527" y="0"/>
            <a:chExt cx="2904453" cy="2362511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11B94B79-6577-A35D-2966-590BA843BA6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DAE0DC8A-E968-08AC-AAA9-FEE234D324F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2527" y="1131404"/>
              <a:ext cx="2904453" cy="12311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pt-BR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Busy Bees Mesa</a:t>
              </a:r>
            </a:p>
            <a:p>
              <a:pPr algn="ctr"/>
              <a:r>
                <a:rPr lang="pt-BR" sz="20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3544 E Brown Rd, Mesa, AZ</a:t>
              </a:r>
            </a:p>
          </p:txBody>
        </p:sp>
      </p:grpSp>
      <p:sp>
        <p:nvSpPr>
          <p:cNvPr id="18" name="Freeform 18">
            <a:extLst>
              <a:ext uri="{FF2B5EF4-FFF2-40B4-BE49-F238E27FC236}">
                <a16:creationId xmlns:a16="http://schemas.microsoft.com/office/drawing/2014/main" id="{4DFDF438-8D51-C205-5D0D-E7AA4EB85E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96DCF7A8-E978-BF10-34C5-DBF1BD06438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2000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Busy Bees a place where children thrive.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C5F4E992-4CC6-ACAD-F622-ECE2CC1857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3980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DC3CF46-9874-ECBA-64AB-CBE2F16E830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311" y="6785735"/>
            <a:ext cx="3886200" cy="38862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50977D4-7627-E8F9-C6E8-ADA022DDD4E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3551754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347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Arial</vt:lpstr>
      <vt:lpstr>Hero Junior 2</vt:lpstr>
      <vt:lpstr>Hero Junior Super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Templates_Busy Bees</dc:title>
  <cp:lastModifiedBy>Lisa Tomlinson</cp:lastModifiedBy>
  <cp:revision>2</cp:revision>
  <dcterms:created xsi:type="dcterms:W3CDTF">2006-08-16T00:00:00Z</dcterms:created>
  <dcterms:modified xsi:type="dcterms:W3CDTF">2026-07-31T13:53:31Z</dcterms:modified>
  <dc:identifier>DAHQtCYvNFs</dc:identifier>
</cp:coreProperties>
</file>