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60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2" panose="020B0604020202020204" charset="0"/>
      <p:regular r:id="rId7"/>
    </p:embeddedFont>
    <p:embeddedFont>
      <p:font typeface="Hero Junior Bold" panose="02000800000000000000" pitchFamily="50" charset="0"/>
      <p:bold r:id="rId8"/>
    </p:embeddedFont>
    <p:embeddedFont>
      <p:font typeface="Hero Junior Super" panose="02000A00000000000000" pitchFamily="50" charset="0"/>
      <p:bold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807CA9A9-12A3-4C53-8DB9-D18AC4354AB2}">
          <p14:sldIdLst>
            <p14:sldId id="256"/>
          </p14:sldIdLst>
        </p14:section>
        <p14:section name="Tutorial + Example Flyer" id="{37E2E723-6BB9-4AA2-8347-607CB7E497C1}">
          <p14:sldIdLst>
            <p14:sldId id="257"/>
            <p14:sldId id="260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39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34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aphic 18">
            <a:extLst>
              <a:ext uri="{FF2B5EF4-FFF2-40B4-BE49-F238E27FC236}">
                <a16:creationId xmlns:a16="http://schemas.microsoft.com/office/drawing/2014/main" id="{B758E326-8013-E87C-4978-DCBFCCA7AD4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0" y="0"/>
            <a:ext cx="2438400" cy="1524000"/>
          </a:xfrm>
          <a:custGeom>
            <a:avLst/>
            <a:gdLst>
              <a:gd name="csX0" fmla="*/ 2672914 w 2672913"/>
              <a:gd name="csY0" fmla="*/ 0 h 1830058"/>
              <a:gd name="csX1" fmla="*/ 0 w 2672913"/>
              <a:gd name="csY1" fmla="*/ 0 h 1830058"/>
              <a:gd name="csX2" fmla="*/ 114232 w 2672913"/>
              <a:gd name="csY2" fmla="*/ 1332704 h 1830058"/>
              <a:gd name="csX3" fmla="*/ 1292716 w 2672913"/>
              <a:gd name="csY3" fmla="*/ 1778440 h 1830058"/>
              <a:gd name="csX4" fmla="*/ 2672914 w 2672913"/>
              <a:gd name="csY4" fmla="*/ 1821021 h 1830058"/>
              <a:gd name="csX5" fmla="*/ 2672914 w 2672913"/>
              <a:gd name="csY5" fmla="*/ 0 h 18300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2672913" h="1830058">
                <a:moveTo>
                  <a:pt x="2672914" y="0"/>
                </a:moveTo>
                <a:lnTo>
                  <a:pt x="0" y="0"/>
                </a:lnTo>
                <a:cubicBezTo>
                  <a:pt x="31663" y="644447"/>
                  <a:pt x="70149" y="1201685"/>
                  <a:pt x="114232" y="1332704"/>
                </a:cubicBezTo>
                <a:cubicBezTo>
                  <a:pt x="243749" y="1718390"/>
                  <a:pt x="1095369" y="1756603"/>
                  <a:pt x="1292716" y="1778440"/>
                </a:cubicBezTo>
                <a:cubicBezTo>
                  <a:pt x="1758923" y="1830301"/>
                  <a:pt x="2225267" y="1840128"/>
                  <a:pt x="2672914" y="1821021"/>
                </a:cubicBezTo>
                <a:lnTo>
                  <a:pt x="2672914" y="0"/>
                </a:lnTo>
                <a:close/>
              </a:path>
            </a:pathLst>
          </a:custGeom>
          <a:solidFill>
            <a:srgbClr val="FFFFFF"/>
          </a:solidFill>
          <a:ln w="13607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58399" y="174887"/>
            <a:ext cx="1795938" cy="1149437"/>
          </a:xfrm>
          <a:custGeom>
            <a:avLst/>
            <a:gdLst/>
            <a:ahLst/>
            <a:cxnLst/>
            <a:rect l="l" t="t" r="r" b="b"/>
            <a:pathLst>
              <a:path w="1795938" h="1149437">
                <a:moveTo>
                  <a:pt x="0" y="0"/>
                </a:moveTo>
                <a:lnTo>
                  <a:pt x="1795938" y="0"/>
                </a:lnTo>
                <a:lnTo>
                  <a:pt x="1795938" y="1149437"/>
                </a:lnTo>
                <a:lnTo>
                  <a:pt x="0" y="11494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4430" t="-25109" r="-17710" b="-2836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381444" y="381599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Writ</a:t>
            </a:r>
            <a:r>
              <a:rPr lang="en-US" sz="4499" b="1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e your main event title here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81444" y="293960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Date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81444" y="3413761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Time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81444" y="3887916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Location</a:t>
            </a:r>
          </a:p>
        </p:txBody>
      </p:sp>
      <p:sp>
        <p:nvSpPr>
          <p:cNvPr id="30" name="Graphic 25">
            <a:extLst>
              <a:ext uri="{FF2B5EF4-FFF2-40B4-BE49-F238E27FC236}">
                <a16:creationId xmlns:a16="http://schemas.microsoft.com/office/drawing/2014/main" id="{E1EBEE2A-C2A3-67FA-27FD-9AE31CA2673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950367" y="4080176"/>
            <a:ext cx="5822033" cy="5978224"/>
          </a:xfrm>
          <a:custGeom>
            <a:avLst/>
            <a:gdLst>
              <a:gd name="csX0" fmla="*/ 5822034 w 5822033"/>
              <a:gd name="csY0" fmla="*/ 259344 h 5978224"/>
              <a:gd name="csX1" fmla="*/ 5342320 w 5822033"/>
              <a:gd name="csY1" fmla="*/ 118515 h 5978224"/>
              <a:gd name="csX2" fmla="*/ 3219759 w 5822033"/>
              <a:gd name="csY2" fmla="*/ 118515 h 5978224"/>
              <a:gd name="csX3" fmla="*/ 1810763 w 5822033"/>
              <a:gd name="csY3" fmla="*/ 627902 h 5978224"/>
              <a:gd name="csX4" fmla="*/ 741240 w 5822033"/>
              <a:gd name="csY4" fmla="*/ 1442967 h 5978224"/>
              <a:gd name="csX5" fmla="*/ 147074 w 5822033"/>
              <a:gd name="csY5" fmla="*/ 2784139 h 5978224"/>
              <a:gd name="csX6" fmla="*/ 10955 w 5822033"/>
              <a:gd name="csY6" fmla="*/ 4499050 h 5978224"/>
              <a:gd name="csX7" fmla="*/ 303211 w 5822033"/>
              <a:gd name="csY7" fmla="*/ 5978225 h 5978224"/>
              <a:gd name="csX8" fmla="*/ 5821916 w 5822033"/>
              <a:gd name="csY8" fmla="*/ 5978225 h 5978224"/>
              <a:gd name="csX9" fmla="*/ 5821916 w 5822033"/>
              <a:gd name="csY9" fmla="*/ 259344 h 597822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822033" h="5978224">
                <a:moveTo>
                  <a:pt x="5822034" y="259344"/>
                </a:moveTo>
                <a:cubicBezTo>
                  <a:pt x="5671078" y="206946"/>
                  <a:pt x="5511174" y="159963"/>
                  <a:pt x="5342320" y="118515"/>
                </a:cubicBezTo>
                <a:cubicBezTo>
                  <a:pt x="4696933" y="-39505"/>
                  <a:pt x="3989256" y="-39505"/>
                  <a:pt x="3219759" y="118515"/>
                </a:cubicBezTo>
                <a:cubicBezTo>
                  <a:pt x="2744403" y="232144"/>
                  <a:pt x="2274345" y="401822"/>
                  <a:pt x="1810763" y="627902"/>
                </a:cubicBezTo>
                <a:cubicBezTo>
                  <a:pt x="1346593" y="854453"/>
                  <a:pt x="990046" y="1126102"/>
                  <a:pt x="741240" y="1442967"/>
                </a:cubicBezTo>
                <a:cubicBezTo>
                  <a:pt x="469473" y="1782440"/>
                  <a:pt x="271183" y="2229772"/>
                  <a:pt x="147074" y="2784139"/>
                </a:cubicBezTo>
                <a:cubicBezTo>
                  <a:pt x="22141" y="3339094"/>
                  <a:pt x="-23075" y="3910535"/>
                  <a:pt x="10955" y="4499050"/>
                </a:cubicBezTo>
                <a:cubicBezTo>
                  <a:pt x="40510" y="5009378"/>
                  <a:pt x="137536" y="5502162"/>
                  <a:pt x="303211" y="5978225"/>
                </a:cubicBezTo>
                <a:lnTo>
                  <a:pt x="5821916" y="5978225"/>
                </a:lnTo>
                <a:lnTo>
                  <a:pt x="5821916" y="259344"/>
                </a:lnTo>
                <a:close/>
              </a:path>
            </a:pathLst>
          </a:custGeom>
          <a:solidFill>
            <a:srgbClr val="FFD573"/>
          </a:solidFill>
          <a:ln w="11762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32" name="Graphic 23">
            <a:extLst>
              <a:ext uri="{FF2B5EF4-FFF2-40B4-BE49-F238E27FC236}">
                <a16:creationId xmlns:a16="http://schemas.microsoft.com/office/drawing/2014/main" id="{25993518-EB2E-08B2-125C-7A93D82BC922}"/>
              </a:ext>
            </a:extLst>
          </p:cNvPr>
          <p:cNvSpPr/>
          <p:nvPr/>
        </p:nvSpPr>
        <p:spPr>
          <a:xfrm>
            <a:off x="2442279" y="4312945"/>
            <a:ext cx="5335543" cy="5749953"/>
          </a:xfrm>
          <a:custGeom>
            <a:avLst/>
            <a:gdLst>
              <a:gd name="csX0" fmla="*/ 303400 w 5335543"/>
              <a:gd name="csY0" fmla="*/ 5749954 h 5749953"/>
              <a:gd name="csX1" fmla="*/ 5335543 w 5335543"/>
              <a:gd name="csY1" fmla="*/ 5749954 h 5749953"/>
              <a:gd name="csX2" fmla="*/ 5335543 w 5335543"/>
              <a:gd name="csY2" fmla="*/ 175566 h 5749953"/>
              <a:gd name="csX3" fmla="*/ 5103763 w 5335543"/>
              <a:gd name="csY3" fmla="*/ 113266 h 5749953"/>
              <a:gd name="csX4" fmla="*/ 3075999 w 5335543"/>
              <a:gd name="csY4" fmla="*/ 113266 h 5749953"/>
              <a:gd name="csX5" fmla="*/ 1729849 w 5335543"/>
              <a:gd name="csY5" fmla="*/ 599901 h 5749953"/>
              <a:gd name="csX6" fmla="*/ 708006 w 5335543"/>
              <a:gd name="csY6" fmla="*/ 1378541 h 5749953"/>
              <a:gd name="csX7" fmla="*/ 140380 w 5335543"/>
              <a:gd name="csY7" fmla="*/ 2659853 h 5749953"/>
              <a:gd name="csX8" fmla="*/ 10472 w 5335543"/>
              <a:gd name="csY8" fmla="*/ 4298239 h 5749953"/>
              <a:gd name="csX9" fmla="*/ 303400 w 5335543"/>
              <a:gd name="csY9" fmla="*/ 5749954 h 574995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335543" h="5749953">
                <a:moveTo>
                  <a:pt x="303400" y="5749954"/>
                </a:moveTo>
                <a:lnTo>
                  <a:pt x="5335543" y="5749954"/>
                </a:lnTo>
                <a:lnTo>
                  <a:pt x="5335543" y="175566"/>
                </a:lnTo>
                <a:cubicBezTo>
                  <a:pt x="5260321" y="153530"/>
                  <a:pt x="5183138" y="132763"/>
                  <a:pt x="5103763" y="113266"/>
                </a:cubicBezTo>
                <a:cubicBezTo>
                  <a:pt x="4487219" y="-37755"/>
                  <a:pt x="3811144" y="-37755"/>
                  <a:pt x="3075999" y="113266"/>
                </a:cubicBezTo>
                <a:cubicBezTo>
                  <a:pt x="2621898" y="221830"/>
                  <a:pt x="2172874" y="383926"/>
                  <a:pt x="1729849" y="599901"/>
                </a:cubicBezTo>
                <a:cubicBezTo>
                  <a:pt x="1286362" y="816337"/>
                  <a:pt x="945786" y="1075923"/>
                  <a:pt x="708006" y="1378541"/>
                </a:cubicBezTo>
                <a:cubicBezTo>
                  <a:pt x="448306" y="1702849"/>
                  <a:pt x="258982" y="2130299"/>
                  <a:pt x="140380" y="2659853"/>
                </a:cubicBezTo>
                <a:cubicBezTo>
                  <a:pt x="21202" y="3190099"/>
                  <a:pt x="-22062" y="3736035"/>
                  <a:pt x="10472" y="4298239"/>
                </a:cubicBezTo>
                <a:cubicBezTo>
                  <a:pt x="39546" y="4799527"/>
                  <a:pt x="136688" y="5283278"/>
                  <a:pt x="303400" y="5749954"/>
                </a:cubicBezTo>
                <a:close/>
              </a:path>
            </a:pathLst>
          </a:cu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5977" t="-8776" r="-69878"/>
            </a:stretch>
          </a:blipFill>
          <a:ln w="11525" cap="flat">
            <a:noFill/>
            <a:prstDash val="solid"/>
            <a:miter/>
          </a:ln>
        </p:spPr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64718" y="2729215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49" y="0"/>
                </a:lnTo>
                <a:lnTo>
                  <a:pt x="1872949" y="1905098"/>
                </a:lnTo>
                <a:lnTo>
                  <a:pt x="0" y="1905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5816848" y="3127958"/>
            <a:ext cx="1568687" cy="1107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2399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Write</a:t>
            </a:r>
          </a:p>
          <a:p>
            <a:pPr algn="ctr"/>
            <a:r>
              <a:rPr lang="en-US" sz="2399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Highlight</a:t>
            </a:r>
          </a:p>
          <a:p>
            <a:pPr algn="ctr"/>
            <a:r>
              <a:rPr lang="en-US" sz="2399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Here!</a:t>
            </a:r>
          </a:p>
        </p:txBody>
      </p:sp>
      <p:sp>
        <p:nvSpPr>
          <p:cNvPr id="24" name="Freeform 8">
            <a:extLst>
              <a:ext uri="{FF2B5EF4-FFF2-40B4-BE49-F238E27FC236}">
                <a16:creationId xmlns:a16="http://schemas.microsoft.com/office/drawing/2014/main" id="{2CBD28FA-508E-0927-B667-F68A3A125AF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204842">
            <a:off x="321739" y="4474215"/>
            <a:ext cx="1906092" cy="2411399"/>
          </a:xfrm>
          <a:custGeom>
            <a:avLst/>
            <a:gdLst/>
            <a:ahLst/>
            <a:cxnLst/>
            <a:rect l="l" t="t" r="r" b="b"/>
            <a:pathLst>
              <a:path w="1906092" h="2411399">
                <a:moveTo>
                  <a:pt x="0" y="0"/>
                </a:moveTo>
                <a:lnTo>
                  <a:pt x="1906092" y="0"/>
                </a:lnTo>
                <a:lnTo>
                  <a:pt x="1906092" y="2411399"/>
                </a:lnTo>
                <a:lnTo>
                  <a:pt x="0" y="241139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230068CB-1A2B-D85D-AC10-6E15EE99DE2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298918"/>
            <a:ext cx="4343399" cy="3759482"/>
          </a:xfrm>
          <a:custGeom>
            <a:avLst/>
            <a:gdLst>
              <a:gd name="csX0" fmla="*/ 0 w 4184255"/>
              <a:gd name="csY0" fmla="*/ 0 h 3577130"/>
              <a:gd name="csX1" fmla="*/ 3996943 w 4184255"/>
              <a:gd name="csY1" fmla="*/ 0 h 3577130"/>
              <a:gd name="csX2" fmla="*/ 4184255 w 4184255"/>
              <a:gd name="csY2" fmla="*/ 187312 h 3577130"/>
              <a:gd name="csX3" fmla="*/ 4184255 w 4184255"/>
              <a:gd name="csY3" fmla="*/ 3577130 h 3577130"/>
              <a:gd name="csX4" fmla="*/ 0 w 4184255"/>
              <a:gd name="csY4" fmla="*/ 3577130 h 3577130"/>
              <a:gd name="csX5" fmla="*/ 0 w 4184255"/>
              <a:gd name="csY5" fmla="*/ 0 h 357713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184255" h="3577130">
                <a:moveTo>
                  <a:pt x="0" y="0"/>
                </a:moveTo>
                <a:lnTo>
                  <a:pt x="3996943" y="0"/>
                </a:lnTo>
                <a:cubicBezTo>
                  <a:pt x="4100393" y="0"/>
                  <a:pt x="4184255" y="83862"/>
                  <a:pt x="4184255" y="187312"/>
                </a:cubicBezTo>
                <a:lnTo>
                  <a:pt x="4184255" y="3577130"/>
                </a:lnTo>
                <a:lnTo>
                  <a:pt x="0" y="357713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Freeform 12">
            <a:extLst>
              <a:ext uri="{FF2B5EF4-FFF2-40B4-BE49-F238E27FC236}">
                <a16:creationId xmlns:a16="http://schemas.microsoft.com/office/drawing/2014/main" id="{4765ED5F-EEDF-5679-C039-1B134F6A76B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201701">
            <a:off x="823672" y="6107761"/>
            <a:ext cx="1520700" cy="348426"/>
          </a:xfrm>
          <a:custGeom>
            <a:avLst/>
            <a:gdLst/>
            <a:ahLst/>
            <a:cxnLst/>
            <a:rect l="l" t="t" r="r" b="b"/>
            <a:pathLst>
              <a:path w="1520700" h="348426">
                <a:moveTo>
                  <a:pt x="0" y="0"/>
                </a:moveTo>
                <a:lnTo>
                  <a:pt x="1520700" y="0"/>
                </a:lnTo>
                <a:lnTo>
                  <a:pt x="1520700" y="348426"/>
                </a:lnTo>
                <a:lnTo>
                  <a:pt x="0" y="34842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8"/>
          <p:cNvSpPr txBox="1"/>
          <p:nvPr/>
        </p:nvSpPr>
        <p:spPr>
          <a:xfrm>
            <a:off x="488260" y="6950552"/>
            <a:ext cx="3257717" cy="2400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 2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Consectetur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adipiscing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elit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Proin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accumsan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vulputate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purus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ac dictum magna gravida in. Sed quis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Nullam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lectus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fringilla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nibh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nec,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tincidunt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mauris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Donec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iaculis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luctus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lorem. 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Mauris ac magna nec ligula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lacinia. Nunc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tempor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metus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a libero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condimentum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pharetra. Aenean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felis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id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hendrerit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varius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porta.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398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8CB558EA-13A0-E6F4-F4C7-39CDED14A33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7124DCED-45BC-454E-84E6-76E7C846C54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4BD5EE-227D-EF20-9007-4B6988DFD3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4C8DBC-2688-F317-8603-3A0C92AB954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C7B98360-FC9C-5A1C-937F-08500C877B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97114" y="23622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-116368"/>
              <a:gd name="adj6" fmla="val -456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A87944D9-A058-AD3E-E309-027BF4DC39C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62200" y="3195387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65179"/>
              <a:gd name="adj6" fmla="val -3557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D6561F2E-E3DB-237B-1DFA-18E51C3F57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4371" y="6253414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23147907-34F4-CF5E-F19B-04B4D792E9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7467600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</p:spTree>
    <p:extLst>
      <p:ext uri="{BB962C8B-B14F-4D97-AF65-F5344CB8AC3E}">
        <p14:creationId xmlns:p14="http://schemas.microsoft.com/office/powerpoint/2010/main" val="1713618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344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98346B-2AE6-A785-CEA0-46C223EAF7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aphic 18">
            <a:extLst>
              <a:ext uri="{FF2B5EF4-FFF2-40B4-BE49-F238E27FC236}">
                <a16:creationId xmlns:a16="http://schemas.microsoft.com/office/drawing/2014/main" id="{45066469-5C30-818A-2BCD-3EB3268F6A6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0" y="0"/>
            <a:ext cx="2438400" cy="1524000"/>
          </a:xfrm>
          <a:custGeom>
            <a:avLst/>
            <a:gdLst>
              <a:gd name="csX0" fmla="*/ 2672914 w 2672913"/>
              <a:gd name="csY0" fmla="*/ 0 h 1830058"/>
              <a:gd name="csX1" fmla="*/ 0 w 2672913"/>
              <a:gd name="csY1" fmla="*/ 0 h 1830058"/>
              <a:gd name="csX2" fmla="*/ 114232 w 2672913"/>
              <a:gd name="csY2" fmla="*/ 1332704 h 1830058"/>
              <a:gd name="csX3" fmla="*/ 1292716 w 2672913"/>
              <a:gd name="csY3" fmla="*/ 1778440 h 1830058"/>
              <a:gd name="csX4" fmla="*/ 2672914 w 2672913"/>
              <a:gd name="csY4" fmla="*/ 1821021 h 1830058"/>
              <a:gd name="csX5" fmla="*/ 2672914 w 2672913"/>
              <a:gd name="csY5" fmla="*/ 0 h 18300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2672913" h="1830058">
                <a:moveTo>
                  <a:pt x="2672914" y="0"/>
                </a:moveTo>
                <a:lnTo>
                  <a:pt x="0" y="0"/>
                </a:lnTo>
                <a:cubicBezTo>
                  <a:pt x="31663" y="644447"/>
                  <a:pt x="70149" y="1201685"/>
                  <a:pt x="114232" y="1332704"/>
                </a:cubicBezTo>
                <a:cubicBezTo>
                  <a:pt x="243749" y="1718390"/>
                  <a:pt x="1095369" y="1756603"/>
                  <a:pt x="1292716" y="1778440"/>
                </a:cubicBezTo>
                <a:cubicBezTo>
                  <a:pt x="1758923" y="1830301"/>
                  <a:pt x="2225267" y="1840128"/>
                  <a:pt x="2672914" y="1821021"/>
                </a:cubicBezTo>
                <a:lnTo>
                  <a:pt x="2672914" y="0"/>
                </a:lnTo>
                <a:close/>
              </a:path>
            </a:pathLst>
          </a:custGeom>
          <a:solidFill>
            <a:srgbClr val="FFFFFF"/>
          </a:solidFill>
          <a:ln w="13607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F0412C49-828C-029E-3F90-9E8250D789F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58399" y="174887"/>
            <a:ext cx="1795938" cy="1149437"/>
          </a:xfrm>
          <a:custGeom>
            <a:avLst/>
            <a:gdLst/>
            <a:ahLst/>
            <a:cxnLst/>
            <a:rect l="l" t="t" r="r" b="b"/>
            <a:pathLst>
              <a:path w="1795938" h="1149437">
                <a:moveTo>
                  <a:pt x="0" y="0"/>
                </a:moveTo>
                <a:lnTo>
                  <a:pt x="1795938" y="0"/>
                </a:lnTo>
                <a:lnTo>
                  <a:pt x="1795938" y="1149437"/>
                </a:lnTo>
                <a:lnTo>
                  <a:pt x="0" y="11494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4430" t="-25109" r="-17710" b="-2836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822D909B-615E-A8C1-9832-620156B5848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381599"/>
            <a:ext cx="3900142" cy="20771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Family Fun Open House at Busy Bees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1E08376B-23D8-A972-5864-C2431DECD13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3" y="2667000"/>
            <a:ext cx="3961955" cy="2769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Saturday, September 19</a:t>
            </a: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38A0E75-92C7-7878-1A98-3D7F27DA099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3141154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10:00 AM – 1:00 PM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B296F638-A605-291D-99ED-AC0A2877FA9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3" y="3615309"/>
            <a:ext cx="3364533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pt-BR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Busy Bees Mesa</a:t>
            </a:r>
          </a:p>
          <a:p>
            <a:pPr algn="l"/>
            <a:r>
              <a:rPr lang="pt-BR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3544 E Brown Rd, Mesa, AZ</a:t>
            </a:r>
          </a:p>
        </p:txBody>
      </p:sp>
      <p:sp>
        <p:nvSpPr>
          <p:cNvPr id="30" name="Graphic 25">
            <a:extLst>
              <a:ext uri="{FF2B5EF4-FFF2-40B4-BE49-F238E27FC236}">
                <a16:creationId xmlns:a16="http://schemas.microsoft.com/office/drawing/2014/main" id="{59DA7F04-56EA-B1FD-75A1-E7AD789A687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950367" y="4080176"/>
            <a:ext cx="5822033" cy="5978224"/>
          </a:xfrm>
          <a:custGeom>
            <a:avLst/>
            <a:gdLst>
              <a:gd name="csX0" fmla="*/ 5822034 w 5822033"/>
              <a:gd name="csY0" fmla="*/ 259344 h 5978224"/>
              <a:gd name="csX1" fmla="*/ 5342320 w 5822033"/>
              <a:gd name="csY1" fmla="*/ 118515 h 5978224"/>
              <a:gd name="csX2" fmla="*/ 3219759 w 5822033"/>
              <a:gd name="csY2" fmla="*/ 118515 h 5978224"/>
              <a:gd name="csX3" fmla="*/ 1810763 w 5822033"/>
              <a:gd name="csY3" fmla="*/ 627902 h 5978224"/>
              <a:gd name="csX4" fmla="*/ 741240 w 5822033"/>
              <a:gd name="csY4" fmla="*/ 1442967 h 5978224"/>
              <a:gd name="csX5" fmla="*/ 147074 w 5822033"/>
              <a:gd name="csY5" fmla="*/ 2784139 h 5978224"/>
              <a:gd name="csX6" fmla="*/ 10955 w 5822033"/>
              <a:gd name="csY6" fmla="*/ 4499050 h 5978224"/>
              <a:gd name="csX7" fmla="*/ 303211 w 5822033"/>
              <a:gd name="csY7" fmla="*/ 5978225 h 5978224"/>
              <a:gd name="csX8" fmla="*/ 5821916 w 5822033"/>
              <a:gd name="csY8" fmla="*/ 5978225 h 5978224"/>
              <a:gd name="csX9" fmla="*/ 5821916 w 5822033"/>
              <a:gd name="csY9" fmla="*/ 259344 h 597822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822033" h="5978224">
                <a:moveTo>
                  <a:pt x="5822034" y="259344"/>
                </a:moveTo>
                <a:cubicBezTo>
                  <a:pt x="5671078" y="206946"/>
                  <a:pt x="5511174" y="159963"/>
                  <a:pt x="5342320" y="118515"/>
                </a:cubicBezTo>
                <a:cubicBezTo>
                  <a:pt x="4696933" y="-39505"/>
                  <a:pt x="3989256" y="-39505"/>
                  <a:pt x="3219759" y="118515"/>
                </a:cubicBezTo>
                <a:cubicBezTo>
                  <a:pt x="2744403" y="232144"/>
                  <a:pt x="2274345" y="401822"/>
                  <a:pt x="1810763" y="627902"/>
                </a:cubicBezTo>
                <a:cubicBezTo>
                  <a:pt x="1346593" y="854453"/>
                  <a:pt x="990046" y="1126102"/>
                  <a:pt x="741240" y="1442967"/>
                </a:cubicBezTo>
                <a:cubicBezTo>
                  <a:pt x="469473" y="1782440"/>
                  <a:pt x="271183" y="2229772"/>
                  <a:pt x="147074" y="2784139"/>
                </a:cubicBezTo>
                <a:cubicBezTo>
                  <a:pt x="22141" y="3339094"/>
                  <a:pt x="-23075" y="3910535"/>
                  <a:pt x="10955" y="4499050"/>
                </a:cubicBezTo>
                <a:cubicBezTo>
                  <a:pt x="40510" y="5009378"/>
                  <a:pt x="137536" y="5502162"/>
                  <a:pt x="303211" y="5978225"/>
                </a:cubicBezTo>
                <a:lnTo>
                  <a:pt x="5821916" y="5978225"/>
                </a:lnTo>
                <a:lnTo>
                  <a:pt x="5821916" y="259344"/>
                </a:lnTo>
                <a:close/>
              </a:path>
            </a:pathLst>
          </a:custGeom>
          <a:solidFill>
            <a:srgbClr val="FFD573"/>
          </a:solidFill>
          <a:ln w="11762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32" name="Graphic 23">
            <a:extLst>
              <a:ext uri="{FF2B5EF4-FFF2-40B4-BE49-F238E27FC236}">
                <a16:creationId xmlns:a16="http://schemas.microsoft.com/office/drawing/2014/main" id="{A6FF743E-36DC-570B-73DF-CE0A105B72E5}"/>
              </a:ext>
            </a:extLst>
          </p:cNvPr>
          <p:cNvSpPr/>
          <p:nvPr/>
        </p:nvSpPr>
        <p:spPr>
          <a:xfrm>
            <a:off x="2442279" y="4312945"/>
            <a:ext cx="5335543" cy="5749953"/>
          </a:xfrm>
          <a:custGeom>
            <a:avLst/>
            <a:gdLst>
              <a:gd name="csX0" fmla="*/ 303400 w 5335543"/>
              <a:gd name="csY0" fmla="*/ 5749954 h 5749953"/>
              <a:gd name="csX1" fmla="*/ 5335543 w 5335543"/>
              <a:gd name="csY1" fmla="*/ 5749954 h 5749953"/>
              <a:gd name="csX2" fmla="*/ 5335543 w 5335543"/>
              <a:gd name="csY2" fmla="*/ 175566 h 5749953"/>
              <a:gd name="csX3" fmla="*/ 5103763 w 5335543"/>
              <a:gd name="csY3" fmla="*/ 113266 h 5749953"/>
              <a:gd name="csX4" fmla="*/ 3075999 w 5335543"/>
              <a:gd name="csY4" fmla="*/ 113266 h 5749953"/>
              <a:gd name="csX5" fmla="*/ 1729849 w 5335543"/>
              <a:gd name="csY5" fmla="*/ 599901 h 5749953"/>
              <a:gd name="csX6" fmla="*/ 708006 w 5335543"/>
              <a:gd name="csY6" fmla="*/ 1378541 h 5749953"/>
              <a:gd name="csX7" fmla="*/ 140380 w 5335543"/>
              <a:gd name="csY7" fmla="*/ 2659853 h 5749953"/>
              <a:gd name="csX8" fmla="*/ 10472 w 5335543"/>
              <a:gd name="csY8" fmla="*/ 4298239 h 5749953"/>
              <a:gd name="csX9" fmla="*/ 303400 w 5335543"/>
              <a:gd name="csY9" fmla="*/ 5749954 h 574995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335543" h="5749953">
                <a:moveTo>
                  <a:pt x="303400" y="5749954"/>
                </a:moveTo>
                <a:lnTo>
                  <a:pt x="5335543" y="5749954"/>
                </a:lnTo>
                <a:lnTo>
                  <a:pt x="5335543" y="175566"/>
                </a:lnTo>
                <a:cubicBezTo>
                  <a:pt x="5260321" y="153530"/>
                  <a:pt x="5183138" y="132763"/>
                  <a:pt x="5103763" y="113266"/>
                </a:cubicBezTo>
                <a:cubicBezTo>
                  <a:pt x="4487219" y="-37755"/>
                  <a:pt x="3811144" y="-37755"/>
                  <a:pt x="3075999" y="113266"/>
                </a:cubicBezTo>
                <a:cubicBezTo>
                  <a:pt x="2621898" y="221830"/>
                  <a:pt x="2172874" y="383926"/>
                  <a:pt x="1729849" y="599901"/>
                </a:cubicBezTo>
                <a:cubicBezTo>
                  <a:pt x="1286362" y="816337"/>
                  <a:pt x="945786" y="1075923"/>
                  <a:pt x="708006" y="1378541"/>
                </a:cubicBezTo>
                <a:cubicBezTo>
                  <a:pt x="448306" y="1702849"/>
                  <a:pt x="258982" y="2130299"/>
                  <a:pt x="140380" y="2659853"/>
                </a:cubicBezTo>
                <a:cubicBezTo>
                  <a:pt x="21202" y="3190099"/>
                  <a:pt x="-22062" y="3736035"/>
                  <a:pt x="10472" y="4298239"/>
                </a:cubicBezTo>
                <a:cubicBezTo>
                  <a:pt x="39546" y="4799527"/>
                  <a:pt x="136688" y="5283278"/>
                  <a:pt x="303400" y="5749954"/>
                </a:cubicBezTo>
                <a:close/>
              </a:path>
            </a:pathLst>
          </a:cu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48630" t="-8668" r="-27033"/>
            </a:stretch>
          </a:blipFill>
          <a:ln w="11525" cap="flat">
            <a:noFill/>
            <a:prstDash val="solid"/>
            <a:miter/>
          </a:ln>
        </p:spPr>
        <p:txBody>
          <a:bodyPr/>
          <a:lstStyle/>
          <a:p>
            <a:endParaRPr lang="en-US" dirty="0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BDD814B5-95E2-3D17-9BC9-E9645B7F5BB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64718" y="2729215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49" y="0"/>
                </a:lnTo>
                <a:lnTo>
                  <a:pt x="1872949" y="1905098"/>
                </a:lnTo>
                <a:lnTo>
                  <a:pt x="0" y="1905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C722B53F-D575-59EF-1E2C-52E8D56067C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16848" y="3373987"/>
            <a:ext cx="1568687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Meet Our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Educators!</a:t>
            </a:r>
          </a:p>
        </p:txBody>
      </p:sp>
      <p:sp>
        <p:nvSpPr>
          <p:cNvPr id="24" name="Freeform 8">
            <a:extLst>
              <a:ext uri="{FF2B5EF4-FFF2-40B4-BE49-F238E27FC236}">
                <a16:creationId xmlns:a16="http://schemas.microsoft.com/office/drawing/2014/main" id="{12538DF0-3B9E-9CD7-ADCB-B19374DE36A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204842">
            <a:off x="321739" y="4474215"/>
            <a:ext cx="1906092" cy="2411399"/>
          </a:xfrm>
          <a:custGeom>
            <a:avLst/>
            <a:gdLst/>
            <a:ahLst/>
            <a:cxnLst/>
            <a:rect l="l" t="t" r="r" b="b"/>
            <a:pathLst>
              <a:path w="1906092" h="2411399">
                <a:moveTo>
                  <a:pt x="0" y="0"/>
                </a:moveTo>
                <a:lnTo>
                  <a:pt x="1906092" y="0"/>
                </a:lnTo>
                <a:lnTo>
                  <a:pt x="1906092" y="2411399"/>
                </a:lnTo>
                <a:lnTo>
                  <a:pt x="0" y="241139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BA6E3392-8675-1A71-6774-A8DF193631F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298918"/>
            <a:ext cx="4343399" cy="3759482"/>
          </a:xfrm>
          <a:custGeom>
            <a:avLst/>
            <a:gdLst>
              <a:gd name="csX0" fmla="*/ 0 w 4184255"/>
              <a:gd name="csY0" fmla="*/ 0 h 3577130"/>
              <a:gd name="csX1" fmla="*/ 3996943 w 4184255"/>
              <a:gd name="csY1" fmla="*/ 0 h 3577130"/>
              <a:gd name="csX2" fmla="*/ 4184255 w 4184255"/>
              <a:gd name="csY2" fmla="*/ 187312 h 3577130"/>
              <a:gd name="csX3" fmla="*/ 4184255 w 4184255"/>
              <a:gd name="csY3" fmla="*/ 3577130 h 3577130"/>
              <a:gd name="csX4" fmla="*/ 0 w 4184255"/>
              <a:gd name="csY4" fmla="*/ 3577130 h 3577130"/>
              <a:gd name="csX5" fmla="*/ 0 w 4184255"/>
              <a:gd name="csY5" fmla="*/ 0 h 357713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184255" h="3577130">
                <a:moveTo>
                  <a:pt x="0" y="0"/>
                </a:moveTo>
                <a:lnTo>
                  <a:pt x="3996943" y="0"/>
                </a:lnTo>
                <a:cubicBezTo>
                  <a:pt x="4100393" y="0"/>
                  <a:pt x="4184255" y="83862"/>
                  <a:pt x="4184255" y="187312"/>
                </a:cubicBezTo>
                <a:lnTo>
                  <a:pt x="4184255" y="3577130"/>
                </a:lnTo>
                <a:lnTo>
                  <a:pt x="0" y="357713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Freeform 12">
            <a:extLst>
              <a:ext uri="{FF2B5EF4-FFF2-40B4-BE49-F238E27FC236}">
                <a16:creationId xmlns:a16="http://schemas.microsoft.com/office/drawing/2014/main" id="{6C5D9B85-BC15-FC51-75D4-768368059A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201701">
            <a:off x="823672" y="6107761"/>
            <a:ext cx="1520700" cy="348426"/>
          </a:xfrm>
          <a:custGeom>
            <a:avLst/>
            <a:gdLst/>
            <a:ahLst/>
            <a:cxnLst/>
            <a:rect l="l" t="t" r="r" b="b"/>
            <a:pathLst>
              <a:path w="1520700" h="348426">
                <a:moveTo>
                  <a:pt x="0" y="0"/>
                </a:moveTo>
                <a:lnTo>
                  <a:pt x="1520700" y="0"/>
                </a:lnTo>
                <a:lnTo>
                  <a:pt x="1520700" y="348426"/>
                </a:lnTo>
                <a:lnTo>
                  <a:pt x="0" y="34842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C1A1A990-410D-851D-E529-24FF26F1752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8260" y="6927529"/>
            <a:ext cx="3397940" cy="24006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Busy Bees a place where children thrive.</a:t>
            </a:r>
          </a:p>
          <a:p>
            <a:endParaRPr lang="en-US" sz="1200" dirty="0">
              <a:solidFill>
                <a:srgbClr val="242F3A"/>
              </a:solidFill>
              <a:latin typeface="Hero Junior Bold" panose="020008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3B674D-0DD9-9F19-F871-FE41BB4660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</p:spTree>
    <p:extLst>
      <p:ext uri="{BB962C8B-B14F-4D97-AF65-F5344CB8AC3E}">
        <p14:creationId xmlns:p14="http://schemas.microsoft.com/office/powerpoint/2010/main" val="14269336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312</Words>
  <Application>Microsoft Office PowerPoint</Application>
  <PresentationFormat>Custom</PresentationFormat>
  <Paragraphs>38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Calibri</vt:lpstr>
      <vt:lpstr>Arial</vt:lpstr>
      <vt:lpstr>Hero Junior 2</vt:lpstr>
      <vt:lpstr>Hero Junior Super</vt:lpstr>
      <vt:lpstr>Hero Junior</vt:lpstr>
      <vt:lpstr>Hero Junior Bold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Templates_Busy Bees</dc:title>
  <cp:lastModifiedBy>Lisa Tomlinson</cp:lastModifiedBy>
  <cp:revision>5</cp:revision>
  <dcterms:created xsi:type="dcterms:W3CDTF">2006-08-16T00:00:00Z</dcterms:created>
  <dcterms:modified xsi:type="dcterms:W3CDTF">2026-07-31T16:31:44Z</dcterms:modified>
  <dc:identifier>DAHQtCYvNFs</dc:identifier>
</cp:coreProperties>
</file>