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  <p:embeddedFont>
      <p:font typeface="Hero New Bold" panose="02000800000000000000" pitchFamily="50" charset="0"/>
      <p:bold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D7AF4CE-EC90-4671-AB6B-2DF6953DE4ED}">
          <p14:sldIdLst>
            <p14:sldId id="256"/>
          </p14:sldIdLst>
        </p14:section>
        <p14:section name="Tutorial + Example Flyer" id="{15CCD2FC-42AD-4674-9C36-852CD688DBB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3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813A8F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New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5641"/>
            <a:ext cx="3621886" cy="1071475"/>
          </a:xfrm>
          <a:custGeom>
            <a:avLst/>
            <a:gdLst/>
            <a:ahLst/>
            <a:cxnLst/>
            <a:rect l="l" t="t" r="r" b="b"/>
            <a:pathLst>
              <a:path w="3621886" h="1071475">
                <a:moveTo>
                  <a:pt x="0" y="0"/>
                </a:moveTo>
                <a:lnTo>
                  <a:pt x="3621886" y="0"/>
                </a:lnTo>
                <a:lnTo>
                  <a:pt x="3621886" y="1071475"/>
                </a:lnTo>
                <a:lnTo>
                  <a:pt x="0" y="10714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E6344A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E6344A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245089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16382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3876752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F39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124DCED-45BC-454E-84E6-76E7C846C5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1D546-4E01-5618-B4EB-11CA82BCA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8DFC4C7-178B-324B-07EB-D62AD4B34F1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4045CFC-5194-C986-D9B3-8B34DB9399A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889EE1A-943C-0DD0-6FFF-95A909766A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655AFEB-8B40-5B39-6DB2-DCAC56F149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9EE25D62-96C4-1919-E8F8-173F14D771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E6344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9B7A630-C3FA-476D-AAE4-7B452531F0B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5BB7EC3-4161-1E81-DE3F-E0CD4E3EACA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74464" r="-1676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2A503D99-D5BE-38EE-ADC5-000F82AF99F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85641"/>
            <a:ext cx="3621886" cy="1071475"/>
          </a:xfrm>
          <a:custGeom>
            <a:avLst/>
            <a:gdLst/>
            <a:ahLst/>
            <a:cxnLst/>
            <a:rect l="l" t="t" r="r" b="b"/>
            <a:pathLst>
              <a:path w="3621886" h="1071475">
                <a:moveTo>
                  <a:pt x="0" y="0"/>
                </a:moveTo>
                <a:lnTo>
                  <a:pt x="3621886" y="0"/>
                </a:lnTo>
                <a:lnTo>
                  <a:pt x="3621886" y="1071475"/>
                </a:lnTo>
                <a:lnTo>
                  <a:pt x="0" y="10714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87E11D6B-FE6B-778F-4A67-ABF92A97FC8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577366"/>
            <a:ext cx="347134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E6344A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Busy Bees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27099098-F00F-D187-AE45-8C90DE3EB83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362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1513A064-C7D0-288D-5A7E-7007DDD8B4E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075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8D56F030-3CEC-5C2F-9CC1-EDAF4ADBDAF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7880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Busy Bees Mesa</a:t>
            </a:r>
          </a:p>
          <a:p>
            <a:pPr algn="l"/>
            <a:r>
              <a:rPr lang="pt-BR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3544 E Brown Rd, Mesa, AZ</a:t>
            </a:r>
            <a:endParaRPr lang="en-US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C037B17D-5A74-E791-8607-BBCB18E1E20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528830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Busy Bees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8A533C1-E64E-A8BF-438F-1808C61F879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82FC55-4ED5-52E5-DC08-364D39418EA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5833" y="7506635"/>
            <a:ext cx="1295400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12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Arial</vt:lpstr>
      <vt:lpstr>Hero New Bold</vt:lpstr>
      <vt:lpstr>Hero Junior 2</vt:lpstr>
      <vt:lpstr>Hero Junior</vt:lpstr>
      <vt:lpstr>Hero Junior Bold</vt:lpstr>
      <vt:lpstr>Hero Junior Super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Templates_Busy Bees</dc:title>
  <cp:lastModifiedBy>Lisa Tomlinson</cp:lastModifiedBy>
  <cp:revision>4</cp:revision>
  <dcterms:created xsi:type="dcterms:W3CDTF">2006-08-16T00:00:00Z</dcterms:created>
  <dcterms:modified xsi:type="dcterms:W3CDTF">2026-07-31T13:45:18Z</dcterms:modified>
  <dc:identifier>DAHQtCYvNFs</dc:identifier>
</cp:coreProperties>
</file>