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E24719-8228-401C-A877-89FBB075CF1E}" v="1" dt="2025-12-12T00:30:06.50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modSld">
      <pc:chgData name="Michelle Cortez" userId="c3e0c422-0b42-40a3-a437-72f117c8f539" providerId="ADAL" clId="{9931B0D5-8BB2-4917-ACC6-09EB49C58EC1}" dt="2025-12-12T00:30:29.297" v="17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2T00:30:29.297" v="17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30:29.297" v="17" actId="1076"/>
          <ac:spMkLst>
            <pc:docMk/>
            <pc:sldMk cId="0" sldId="256"/>
            <ac:spMk id="12" creationId="{CA0997CF-C16C-B18C-2D96-27B8F8EE84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1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139366" y="0"/>
              <a:ext cx="3633470" cy="1338580"/>
            </a:xfrm>
            <a:custGeom>
              <a:avLst/>
              <a:gdLst/>
              <a:ahLst/>
              <a:cxnLst/>
              <a:rect l="l" t="t" r="r" b="b"/>
              <a:pathLst>
                <a:path w="3633470" h="1338580">
                  <a:moveTo>
                    <a:pt x="1835483" y="1338125"/>
                  </a:moveTo>
                  <a:lnTo>
                    <a:pt x="1330612" y="1328891"/>
                  </a:lnTo>
                  <a:lnTo>
                    <a:pt x="762634" y="1284488"/>
                  </a:lnTo>
                  <a:lnTo>
                    <a:pt x="355299" y="1181176"/>
                  </a:lnTo>
                  <a:lnTo>
                    <a:pt x="319680" y="1159681"/>
                  </a:lnTo>
                  <a:lnTo>
                    <a:pt x="286435" y="1135692"/>
                  </a:lnTo>
                  <a:lnTo>
                    <a:pt x="255487" y="1109322"/>
                  </a:lnTo>
                  <a:lnTo>
                    <a:pt x="226759" y="1080680"/>
                  </a:lnTo>
                  <a:lnTo>
                    <a:pt x="200174" y="1049878"/>
                  </a:lnTo>
                  <a:lnTo>
                    <a:pt x="175656" y="1017027"/>
                  </a:lnTo>
                  <a:lnTo>
                    <a:pt x="153127" y="982237"/>
                  </a:lnTo>
                  <a:lnTo>
                    <a:pt x="132510" y="945620"/>
                  </a:lnTo>
                  <a:lnTo>
                    <a:pt x="113729" y="907286"/>
                  </a:lnTo>
                  <a:lnTo>
                    <a:pt x="96707" y="867347"/>
                  </a:lnTo>
                  <a:lnTo>
                    <a:pt x="81366" y="825913"/>
                  </a:lnTo>
                  <a:lnTo>
                    <a:pt x="67631" y="783094"/>
                  </a:lnTo>
                  <a:lnTo>
                    <a:pt x="55423" y="739003"/>
                  </a:lnTo>
                  <a:lnTo>
                    <a:pt x="44667" y="693749"/>
                  </a:lnTo>
                  <a:lnTo>
                    <a:pt x="35285" y="647444"/>
                  </a:lnTo>
                  <a:lnTo>
                    <a:pt x="27200" y="600199"/>
                  </a:lnTo>
                  <a:lnTo>
                    <a:pt x="20336" y="552124"/>
                  </a:lnTo>
                  <a:lnTo>
                    <a:pt x="14615" y="503330"/>
                  </a:lnTo>
                  <a:lnTo>
                    <a:pt x="9961" y="453929"/>
                  </a:lnTo>
                  <a:lnTo>
                    <a:pt x="6297" y="404030"/>
                  </a:lnTo>
                  <a:lnTo>
                    <a:pt x="3545" y="353746"/>
                  </a:lnTo>
                  <a:lnTo>
                    <a:pt x="1630" y="303187"/>
                  </a:lnTo>
                  <a:lnTo>
                    <a:pt x="474" y="252463"/>
                  </a:lnTo>
                  <a:lnTo>
                    <a:pt x="0" y="201686"/>
                  </a:lnTo>
                  <a:lnTo>
                    <a:pt x="131" y="150967"/>
                  </a:lnTo>
                  <a:lnTo>
                    <a:pt x="790" y="100416"/>
                  </a:lnTo>
                  <a:lnTo>
                    <a:pt x="1902" y="50144"/>
                  </a:lnTo>
                  <a:lnTo>
                    <a:pt x="3387" y="263"/>
                  </a:lnTo>
                  <a:lnTo>
                    <a:pt x="3397" y="0"/>
                  </a:lnTo>
                  <a:lnTo>
                    <a:pt x="3633033" y="0"/>
                  </a:lnTo>
                  <a:lnTo>
                    <a:pt x="3633033" y="1324169"/>
                  </a:lnTo>
                  <a:lnTo>
                    <a:pt x="3594603" y="1331298"/>
                  </a:lnTo>
                  <a:lnTo>
                    <a:pt x="3579487" y="1333293"/>
                  </a:lnTo>
                  <a:lnTo>
                    <a:pt x="2210403" y="1333293"/>
                  </a:lnTo>
                  <a:lnTo>
                    <a:pt x="1835483" y="1338125"/>
                  </a:lnTo>
                  <a:close/>
                </a:path>
                <a:path w="3633470" h="1338580">
                  <a:moveTo>
                    <a:pt x="3541364" y="1338324"/>
                  </a:moveTo>
                  <a:lnTo>
                    <a:pt x="2210403" y="1333293"/>
                  </a:lnTo>
                  <a:lnTo>
                    <a:pt x="3579487" y="1333293"/>
                  </a:lnTo>
                  <a:lnTo>
                    <a:pt x="3541364" y="13383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30013" y="267818"/>
              <a:ext cx="3067049" cy="56197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A0997CF-C16C-B18C-2D96-27B8F8EE8444}"/>
              </a:ext>
            </a:extLst>
          </p:cNvPr>
          <p:cNvSpPr txBox="1"/>
          <p:nvPr/>
        </p:nvSpPr>
        <p:spPr>
          <a:xfrm>
            <a:off x="533400" y="1422418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2025-12-12T00:29:51Z</dcterms:created>
  <dcterms:modified xsi:type="dcterms:W3CDTF">2025-12-12T00:30:36Z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