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45DC6-5909-423F-86C8-67E076895E64}" v="4" dt="2025-12-12T00:29:02.7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2T00:29:25.022" v="101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2T00:29:25.022" v="101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27:57.236" v="17" actId="1076"/>
          <ac:spMkLst>
            <pc:docMk/>
            <pc:sldMk cId="0" sldId="256"/>
            <ac:spMk id="14" creationId="{57252292-A6FF-A531-2202-69CD791F70C3}"/>
          </ac:spMkLst>
        </pc:spChg>
        <pc:spChg chg="add mod">
          <ac:chgData name="Michelle Cortez" userId="c3e0c422-0b42-40a3-a437-72f117c8f539" providerId="ADAL" clId="{9931B0D5-8BB2-4917-ACC6-09EB49C58EC1}" dt="2025-12-12T00:28:30.683" v="47" actId="1076"/>
          <ac:spMkLst>
            <pc:docMk/>
            <pc:sldMk cId="0" sldId="256"/>
            <ac:spMk id="15" creationId="{8F4CEC00-2A9E-4E5D-7CE7-D59BD26C8479}"/>
          </ac:spMkLst>
        </pc:spChg>
        <pc:spChg chg="add mod">
          <ac:chgData name="Michelle Cortez" userId="c3e0c422-0b42-40a3-a437-72f117c8f539" providerId="ADAL" clId="{9931B0D5-8BB2-4917-ACC6-09EB49C58EC1}" dt="2025-12-12T00:28:59.988" v="73" actId="20577"/>
          <ac:spMkLst>
            <pc:docMk/>
            <pc:sldMk cId="0" sldId="256"/>
            <ac:spMk id="16" creationId="{E8D6FACD-C1DA-B4D1-62FF-B8C47CF51D9F}"/>
          </ac:spMkLst>
        </pc:spChg>
        <pc:spChg chg="add mod">
          <ac:chgData name="Michelle Cortez" userId="c3e0c422-0b42-40a3-a437-72f117c8f539" providerId="ADAL" clId="{9931B0D5-8BB2-4917-ACC6-09EB49C58EC1}" dt="2025-12-12T00:29:25.022" v="101" actId="20577"/>
          <ac:spMkLst>
            <pc:docMk/>
            <pc:sldMk cId="0" sldId="256"/>
            <ac:spMk id="17" creationId="{B3B2C89E-01D4-E955-43A6-0B2504FA982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1C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68471" y="0"/>
                  </a:lnTo>
                  <a:lnTo>
                    <a:pt x="3668471" y="254"/>
                  </a:lnTo>
                  <a:lnTo>
                    <a:pt x="3666985" y="50139"/>
                  </a:lnTo>
                  <a:lnTo>
                    <a:pt x="3665867" y="100406"/>
                  </a:lnTo>
                  <a:lnTo>
                    <a:pt x="3665207" y="150964"/>
                  </a:lnTo>
                  <a:lnTo>
                    <a:pt x="3665080" y="201676"/>
                  </a:lnTo>
                  <a:lnTo>
                    <a:pt x="3665550" y="252463"/>
                  </a:lnTo>
                  <a:lnTo>
                    <a:pt x="3666706" y="303187"/>
                  </a:lnTo>
                  <a:lnTo>
                    <a:pt x="3668623" y="353745"/>
                  </a:lnTo>
                  <a:lnTo>
                    <a:pt x="3671379" y="404025"/>
                  </a:lnTo>
                  <a:lnTo>
                    <a:pt x="3675037" y="453923"/>
                  </a:lnTo>
                  <a:lnTo>
                    <a:pt x="3679698" y="503326"/>
                  </a:lnTo>
                  <a:lnTo>
                    <a:pt x="3685413" y="552119"/>
                  </a:lnTo>
                  <a:lnTo>
                    <a:pt x="3692283" y="600189"/>
                  </a:lnTo>
                  <a:lnTo>
                    <a:pt x="3700361" y="647433"/>
                  </a:lnTo>
                  <a:lnTo>
                    <a:pt x="3709746" y="693737"/>
                  </a:lnTo>
                  <a:lnTo>
                    <a:pt x="3720503" y="739000"/>
                  </a:lnTo>
                  <a:lnTo>
                    <a:pt x="3732707" y="783094"/>
                  </a:lnTo>
                  <a:lnTo>
                    <a:pt x="3746449" y="825906"/>
                  </a:lnTo>
                  <a:lnTo>
                    <a:pt x="3761790" y="867346"/>
                  </a:lnTo>
                  <a:lnTo>
                    <a:pt x="3778808" y="907275"/>
                  </a:lnTo>
                  <a:lnTo>
                    <a:pt x="3797592" y="945616"/>
                  </a:lnTo>
                  <a:lnTo>
                    <a:pt x="3818204" y="982230"/>
                  </a:lnTo>
                  <a:lnTo>
                    <a:pt x="3840734" y="1017016"/>
                  </a:lnTo>
                  <a:lnTo>
                    <a:pt x="3865257" y="1049870"/>
                  </a:lnTo>
                  <a:lnTo>
                    <a:pt x="3891838" y="1080668"/>
                  </a:lnTo>
                  <a:lnTo>
                    <a:pt x="3920566" y="1109319"/>
                  </a:lnTo>
                  <a:lnTo>
                    <a:pt x="3951516" y="1135684"/>
                  </a:lnTo>
                  <a:lnTo>
                    <a:pt x="3984764" y="1159675"/>
                  </a:lnTo>
                  <a:lnTo>
                    <a:pt x="4020375" y="1181176"/>
                  </a:lnTo>
                  <a:lnTo>
                    <a:pt x="4427715" y="1284478"/>
                  </a:lnTo>
                  <a:lnTo>
                    <a:pt x="4995697" y="1328889"/>
                  </a:lnTo>
                  <a:lnTo>
                    <a:pt x="5500560" y="1338122"/>
                  </a:lnTo>
                  <a:lnTo>
                    <a:pt x="5875477" y="1333284"/>
                  </a:lnTo>
                  <a:lnTo>
                    <a:pt x="7206437" y="1338313"/>
                  </a:lnTo>
                  <a:lnTo>
                    <a:pt x="7244562" y="1333284"/>
                  </a:lnTo>
                  <a:lnTo>
                    <a:pt x="7259688" y="1331290"/>
                  </a:lnTo>
                  <a:lnTo>
                    <a:pt x="7298106" y="1324165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30013" y="267818"/>
              <a:ext cx="3067049" cy="561974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252292-A6FF-A531-2202-69CD791F70C3}"/>
              </a:ext>
            </a:extLst>
          </p:cNvPr>
          <p:cNvSpPr txBox="1"/>
          <p:nvPr/>
        </p:nvSpPr>
        <p:spPr>
          <a:xfrm>
            <a:off x="441149" y="403201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4CEC00-2A9E-4E5D-7CE7-D59BD26C8479}"/>
              </a:ext>
            </a:extLst>
          </p:cNvPr>
          <p:cNvSpPr txBox="1"/>
          <p:nvPr/>
        </p:nvSpPr>
        <p:spPr>
          <a:xfrm>
            <a:off x="927745" y="1482996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D6FACD-C1DA-B4D1-62FF-B8C47CF51D9F}"/>
              </a:ext>
            </a:extLst>
          </p:cNvPr>
          <p:cNvSpPr txBox="1"/>
          <p:nvPr/>
        </p:nvSpPr>
        <p:spPr>
          <a:xfrm>
            <a:off x="917065" y="2017616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B2C89E-01D4-E955-43A6-0B2504FA9821}"/>
              </a:ext>
            </a:extLst>
          </p:cNvPr>
          <p:cNvSpPr txBox="1"/>
          <p:nvPr/>
        </p:nvSpPr>
        <p:spPr>
          <a:xfrm>
            <a:off x="917065" y="2597865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2025-12-12T00:27:13Z</dcterms:created>
  <dcterms:modified xsi:type="dcterms:W3CDTF">2025-12-12T00:29:35Z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