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5A817-B352-4255-8882-9A96E317A0B6}" v="4" dt="2025-12-12T00:26:26.38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2T00:26:48.109" v="104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2T00:26:48.109" v="104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24:52.146" v="17" actId="1076"/>
          <ac:spMkLst>
            <pc:docMk/>
            <pc:sldMk cId="0" sldId="256"/>
            <ac:spMk id="14" creationId="{A2C6037E-0836-A30D-7DB6-DCD91A1B25A3}"/>
          </ac:spMkLst>
        </pc:spChg>
        <pc:spChg chg="add mod">
          <ac:chgData name="Michelle Cortez" userId="c3e0c422-0b42-40a3-a437-72f117c8f539" providerId="ADAL" clId="{9931B0D5-8BB2-4917-ACC6-09EB49C58EC1}" dt="2025-12-12T00:25:54.863" v="49" actId="1076"/>
          <ac:spMkLst>
            <pc:docMk/>
            <pc:sldMk cId="0" sldId="256"/>
            <ac:spMk id="15" creationId="{5660BC3A-BC6A-0389-B1E3-D3416405534C}"/>
          </ac:spMkLst>
        </pc:spChg>
        <pc:spChg chg="add mod">
          <ac:chgData name="Michelle Cortez" userId="c3e0c422-0b42-40a3-a437-72f117c8f539" providerId="ADAL" clId="{9931B0D5-8BB2-4917-ACC6-09EB49C58EC1}" dt="2025-12-12T00:26:22.115" v="75" actId="20577"/>
          <ac:spMkLst>
            <pc:docMk/>
            <pc:sldMk cId="0" sldId="256"/>
            <ac:spMk id="16" creationId="{4CC74882-D7F6-C088-D59E-B9F91B7C2A9B}"/>
          </ac:spMkLst>
        </pc:spChg>
        <pc:spChg chg="add mod">
          <ac:chgData name="Michelle Cortez" userId="c3e0c422-0b42-40a3-a437-72f117c8f539" providerId="ADAL" clId="{9931B0D5-8BB2-4917-ACC6-09EB49C58EC1}" dt="2025-12-12T00:26:48.109" v="104" actId="20577"/>
          <ac:spMkLst>
            <pc:docMk/>
            <pc:sldMk cId="0" sldId="256"/>
            <ac:spMk id="17" creationId="{810BB68A-AB09-B3B5-2BC2-A35B759C3F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1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68471" y="0"/>
                  </a:lnTo>
                  <a:lnTo>
                    <a:pt x="3668471" y="254"/>
                  </a:lnTo>
                  <a:lnTo>
                    <a:pt x="3666985" y="50139"/>
                  </a:lnTo>
                  <a:lnTo>
                    <a:pt x="3665867" y="100406"/>
                  </a:lnTo>
                  <a:lnTo>
                    <a:pt x="3665207" y="150964"/>
                  </a:lnTo>
                  <a:lnTo>
                    <a:pt x="3665080" y="201676"/>
                  </a:lnTo>
                  <a:lnTo>
                    <a:pt x="3665550" y="252463"/>
                  </a:lnTo>
                  <a:lnTo>
                    <a:pt x="3666706" y="303187"/>
                  </a:lnTo>
                  <a:lnTo>
                    <a:pt x="3668623" y="353745"/>
                  </a:lnTo>
                  <a:lnTo>
                    <a:pt x="3671379" y="404025"/>
                  </a:lnTo>
                  <a:lnTo>
                    <a:pt x="3675037" y="453923"/>
                  </a:lnTo>
                  <a:lnTo>
                    <a:pt x="3679698" y="503326"/>
                  </a:lnTo>
                  <a:lnTo>
                    <a:pt x="3685413" y="552119"/>
                  </a:lnTo>
                  <a:lnTo>
                    <a:pt x="3692283" y="600189"/>
                  </a:lnTo>
                  <a:lnTo>
                    <a:pt x="3700361" y="647433"/>
                  </a:lnTo>
                  <a:lnTo>
                    <a:pt x="3709746" y="693737"/>
                  </a:lnTo>
                  <a:lnTo>
                    <a:pt x="3720503" y="739000"/>
                  </a:lnTo>
                  <a:lnTo>
                    <a:pt x="3732707" y="783094"/>
                  </a:lnTo>
                  <a:lnTo>
                    <a:pt x="3746449" y="825906"/>
                  </a:lnTo>
                  <a:lnTo>
                    <a:pt x="3761790" y="867346"/>
                  </a:lnTo>
                  <a:lnTo>
                    <a:pt x="3778808" y="907275"/>
                  </a:lnTo>
                  <a:lnTo>
                    <a:pt x="3797592" y="945616"/>
                  </a:lnTo>
                  <a:lnTo>
                    <a:pt x="3818204" y="982230"/>
                  </a:lnTo>
                  <a:lnTo>
                    <a:pt x="3840734" y="1017016"/>
                  </a:lnTo>
                  <a:lnTo>
                    <a:pt x="3865257" y="1049870"/>
                  </a:lnTo>
                  <a:lnTo>
                    <a:pt x="3891838" y="1080668"/>
                  </a:lnTo>
                  <a:lnTo>
                    <a:pt x="3920566" y="1109319"/>
                  </a:lnTo>
                  <a:lnTo>
                    <a:pt x="3951516" y="1135684"/>
                  </a:lnTo>
                  <a:lnTo>
                    <a:pt x="3984764" y="1159675"/>
                  </a:lnTo>
                  <a:lnTo>
                    <a:pt x="4020375" y="1181176"/>
                  </a:lnTo>
                  <a:lnTo>
                    <a:pt x="4427715" y="1284478"/>
                  </a:lnTo>
                  <a:lnTo>
                    <a:pt x="4995697" y="1328889"/>
                  </a:lnTo>
                  <a:lnTo>
                    <a:pt x="5500560" y="1338122"/>
                  </a:lnTo>
                  <a:lnTo>
                    <a:pt x="5875477" y="1333284"/>
                  </a:lnTo>
                  <a:lnTo>
                    <a:pt x="7206437" y="1338313"/>
                  </a:lnTo>
                  <a:lnTo>
                    <a:pt x="7244562" y="1333284"/>
                  </a:lnTo>
                  <a:lnTo>
                    <a:pt x="7259688" y="1331290"/>
                  </a:lnTo>
                  <a:lnTo>
                    <a:pt x="7298106" y="1324165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30013" y="267818"/>
              <a:ext cx="3067049" cy="561974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2C6037E-0836-A30D-7DB6-DCD91A1B25A3}"/>
              </a:ext>
            </a:extLst>
          </p:cNvPr>
          <p:cNvSpPr txBox="1"/>
          <p:nvPr/>
        </p:nvSpPr>
        <p:spPr>
          <a:xfrm>
            <a:off x="326865" y="392166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60BC3A-BC6A-0389-B1E3-D3416405534C}"/>
              </a:ext>
            </a:extLst>
          </p:cNvPr>
          <p:cNvSpPr txBox="1"/>
          <p:nvPr/>
        </p:nvSpPr>
        <p:spPr>
          <a:xfrm>
            <a:off x="921343" y="1477479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74882-D7F6-C088-D59E-B9F91B7C2A9B}"/>
              </a:ext>
            </a:extLst>
          </p:cNvPr>
          <p:cNvSpPr txBox="1"/>
          <p:nvPr/>
        </p:nvSpPr>
        <p:spPr>
          <a:xfrm>
            <a:off x="917065" y="2000567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0BB68A-AB09-B3B5-2BC2-A35B759C3FE2}"/>
              </a:ext>
            </a:extLst>
          </p:cNvPr>
          <p:cNvSpPr txBox="1"/>
          <p:nvPr/>
        </p:nvSpPr>
        <p:spPr>
          <a:xfrm>
            <a:off x="927745" y="2599514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2025-12-12T00:24:12Z</dcterms:created>
  <dcterms:modified xsi:type="dcterms:W3CDTF">2025-12-12T00:26:53Z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