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A4E03CAD-5EB8-4502-A44D-B05B5DC20B4B}">
          <p14:sldIdLst>
            <p14:sldId id="256"/>
          </p14:sldIdLst>
        </p14:section>
        <p14:section name="Tutorial + Example Flyer" id="{D1F1FAB8-0E00-40A3-A8C9-C42C6BB9F1C7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620459C9-CC99-D3CC-2F0C-EB3EE1C1F6D5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C06BD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C06BD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1874A-112D-80E8-5027-8A714BF57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439B5F-EA0D-DB0E-2032-48A6AFC33F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6FCECB7A-082C-D279-D601-CC70036ADF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408" r="-12408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20487AA-C926-AF36-5818-CD2D33E816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A08ECF0-F367-85C8-37B1-8C9DF30A06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0227730-1CC4-4FC9-B7CD-5CEBAFD1A8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58702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C06BD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Young Explorers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01ADE6E1-7F8D-AE6C-E9DC-0DE03107AF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07CEC55-0E11-DFBB-37AE-C560755C6E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5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9F48463-88ED-2BA1-B7E8-D9AB3DB726B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8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A59F8ED-98C1-870B-D701-5F9AC91ECE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531260"/>
            <a:ext cx="329998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Young Explorers Aurora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 E Garfield Rd, Aurora, OH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DE40F33-6F0B-6B2C-B380-1B1778F861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8001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8CDFBFBD-3D07-7700-233C-2009AE1214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1628504-9768-46AA-C810-CA8FC5B805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A31BC9-E099-917F-B1B7-3C9CD518BF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0F870C6-0605-51BE-E37D-47B138262D6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7756926"/>
            <a:ext cx="1548778" cy="154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75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353</Words>
  <Application>Microsoft Office PowerPoint</Application>
  <PresentationFormat>Custom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</vt:lpstr>
      <vt:lpstr>Hero Junior 3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3</cp:revision>
  <dcterms:created xsi:type="dcterms:W3CDTF">2006-08-16T00:00:00Z</dcterms:created>
  <dcterms:modified xsi:type="dcterms:W3CDTF">2026-08-04T20:22:14Z</dcterms:modified>
  <dc:identifier>DAHQzPWT3_k</dc:identifier>
</cp:coreProperties>
</file>