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8C4DEA66-FD52-4111-98E8-31279310CE5C}">
          <p14:sldIdLst>
            <p14:sldId id="256"/>
          </p14:sldIdLst>
        </p14:section>
        <p14:section name="Tutorial + Example Flyer" id="{0AAB40CC-C301-446D-B647-B2F7DD3222F9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1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4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160886" y="1046850"/>
            <a:ext cx="3309798" cy="3318063"/>
            <a:chOff x="0" y="0"/>
            <a:chExt cx="5594350" cy="5608320"/>
          </a:xfrm>
        </p:grpSpPr>
        <p:sp>
          <p:nvSpPr>
            <p:cNvPr id="4" name="Freeform 4"/>
            <p:cNvSpPr/>
            <p:nvPr/>
          </p:nvSpPr>
          <p:spPr>
            <a:xfrm flipH="1">
              <a:off x="491" y="474"/>
              <a:ext cx="5594679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/>
              <a:stretch>
                <a:fillRect l="-9057" t="-29064" r="-100943" b="-105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6" name="Freeform 6"/>
            <p:cNvSpPr/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3"/>
              <a:stretch>
                <a:fillRect l="-73533" t="-259" r="-2339" b="-2393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448694" y="5064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1444" y="6918352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porta.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296563" y="718065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789358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860651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40224" y="-8099"/>
            <a:ext cx="3542300" cy="1530699"/>
          </a:xfrm>
          <a:custGeom>
            <a:avLst/>
            <a:gdLst/>
            <a:ahLst/>
            <a:cxnLst/>
            <a:rect l="l" t="t" r="r" b="b"/>
            <a:pathLst>
              <a:path w="3542300" h="1530699">
                <a:moveTo>
                  <a:pt x="0" y="0"/>
                </a:moveTo>
                <a:lnTo>
                  <a:pt x="3542300" y="0"/>
                </a:lnTo>
                <a:lnTo>
                  <a:pt x="3542300" y="1530699"/>
                </a:lnTo>
                <a:lnTo>
                  <a:pt x="0" y="1530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9575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91225"/>
            <a:ext cx="2636436" cy="482248"/>
          </a:xfrm>
          <a:custGeom>
            <a:avLst/>
            <a:gdLst/>
            <a:ahLst/>
            <a:cxnLst/>
            <a:rect l="l" t="t" r="r" b="b"/>
            <a:pathLst>
              <a:path w="2636436" h="482248">
                <a:moveTo>
                  <a:pt x="0" y="0"/>
                </a:moveTo>
                <a:lnTo>
                  <a:pt x="2636437" y="0"/>
                </a:lnTo>
                <a:lnTo>
                  <a:pt x="2636437" y="482249"/>
                </a:lnTo>
                <a:lnTo>
                  <a:pt x="0" y="4822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6BD7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6BD7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CBDAF7D-B4F9-1BF5-27D8-F79CA146FE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05D762E-50E8-4CBF-A72E-0FA85F2EB7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204388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31249"/>
              <a:gd name="adj6" fmla="val -6515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3184" y="687806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6116" y="6096000"/>
            <a:ext cx="3352800" cy="75666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2917"/>
              <a:gd name="adj6" fmla="val -45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103994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1C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9D6E83-F856-5CFF-D711-ECF33DD8B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8C4E0F6-80A0-2718-5A76-AD66D071F6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4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F3B949E-980C-F741-0A4C-985CC17ECFC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60886" y="1046850"/>
            <a:ext cx="3309798" cy="3318063"/>
            <a:chOff x="0" y="0"/>
            <a:chExt cx="5594350" cy="560832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CA70086-E718-B6AA-C20F-6D9CB8FBEA4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491" y="474"/>
              <a:ext cx="5594679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5180" r="-2518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9BE47FDF-589F-F45F-B8EA-D41BBD26265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86" y="2903930"/>
            <a:ext cx="3622001" cy="3417241"/>
            <a:chOff x="-706" y="13660"/>
            <a:chExt cx="5580557" cy="526507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0F7AF3D-A931-B1B2-DE45-FA84A9F69C8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06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395" r="-2412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B2B6A145-F7DD-0725-A87B-593E59D9F9D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59202"/>
            <a:ext cx="347134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Young Explorers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C5EEC64-DC97-11A3-F845-61079725A7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98C341-C330-8D00-A8DB-7E3E188AF8A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72628" y="5225444"/>
            <a:ext cx="17208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9066490B-52C4-5913-C617-9B2B629ECFE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918352"/>
            <a:ext cx="3471349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Come explore our classrooms, meet our caring educators, and discover what makes Young Explorers a place where children thrive.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DCFC7FDE-6F23-FE06-3650-3DEFE67D57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62EAEFF0-F844-B179-1E5B-7C054C37DA2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087942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8FDE5C6B-EF76-E23A-55EF-3FF30971D59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800872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DEEC4658-FBA0-5182-6968-C63367A992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8513802"/>
            <a:ext cx="3299987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Young Explorers Aurora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59 E Garfield Rd, Aurora, OH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C54A5979-B321-B9FA-D62C-3337CC2084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40224" y="-8099"/>
            <a:ext cx="3542300" cy="1530699"/>
          </a:xfrm>
          <a:custGeom>
            <a:avLst/>
            <a:gdLst/>
            <a:ahLst/>
            <a:cxnLst/>
            <a:rect l="l" t="t" r="r" b="b"/>
            <a:pathLst>
              <a:path w="3542300" h="1530699">
                <a:moveTo>
                  <a:pt x="0" y="0"/>
                </a:moveTo>
                <a:lnTo>
                  <a:pt x="3542300" y="0"/>
                </a:lnTo>
                <a:lnTo>
                  <a:pt x="3542300" y="1530699"/>
                </a:lnTo>
                <a:lnTo>
                  <a:pt x="0" y="1530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9575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6DB0DFAF-E6B0-963C-D374-3BEAC36BA6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91225"/>
            <a:ext cx="2636436" cy="482248"/>
          </a:xfrm>
          <a:custGeom>
            <a:avLst/>
            <a:gdLst/>
            <a:ahLst/>
            <a:cxnLst/>
            <a:rect l="l" t="t" r="r" b="b"/>
            <a:pathLst>
              <a:path w="2636436" h="482248">
                <a:moveTo>
                  <a:pt x="0" y="0"/>
                </a:moveTo>
                <a:lnTo>
                  <a:pt x="2636437" y="0"/>
                </a:lnTo>
                <a:lnTo>
                  <a:pt x="2636437" y="482249"/>
                </a:lnTo>
                <a:lnTo>
                  <a:pt x="0" y="4822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F3ADCB-9659-7350-A84B-0722F723423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3754862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312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</vt:lpstr>
      <vt:lpstr>Hero Junior Super</vt:lpstr>
      <vt:lpstr>Arial</vt:lpstr>
      <vt:lpstr>Hero Junior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Templates_Young Explorers</dc:title>
  <cp:lastModifiedBy>Lisa Tomlinson</cp:lastModifiedBy>
  <cp:revision>3</cp:revision>
  <dcterms:created xsi:type="dcterms:W3CDTF">2006-08-16T00:00:00Z</dcterms:created>
  <dcterms:modified xsi:type="dcterms:W3CDTF">2026-08-04T20:16:49Z</dcterms:modified>
  <dc:identifier>DAHQzPWT3_k</dc:identifier>
</cp:coreProperties>
</file>