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AB96681F-EA0F-4264-9CEF-B44A773F321A}">
          <p14:sldIdLst>
            <p14:sldId id="256"/>
          </p14:sldIdLst>
        </p14:section>
        <p14:section name="Tutorial + Example Flyer" id="{7117FC0A-EAED-43FC-ACCA-906B8A254629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C6F7"/>
    <a:srgbClr val="C06B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Graphic 30">
            <a:extLst>
              <a:ext uri="{FF2B5EF4-FFF2-40B4-BE49-F238E27FC236}">
                <a16:creationId xmlns:a16="http://schemas.microsoft.com/office/drawing/2014/main" id="{E0F671A9-8B71-B5E2-56DA-FAEB3CA86F4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2726679"/>
            <a:ext cx="7792273" cy="4735231"/>
          </a:xfrm>
          <a:custGeom>
            <a:avLst/>
            <a:gdLst>
              <a:gd name="csX0" fmla="*/ 7792273 w 7792273"/>
              <a:gd name="csY0" fmla="*/ 2040756 h 4735231"/>
              <a:gd name="csX1" fmla="*/ 5433706 w 7792273"/>
              <a:gd name="csY1" fmla="*/ 1550483 h 4735231"/>
              <a:gd name="csX2" fmla="*/ 4189061 w 7792273"/>
              <a:gd name="csY2" fmla="*/ 724302 h 4735231"/>
              <a:gd name="csX3" fmla="*/ 0 w 7792273"/>
              <a:gd name="csY3" fmla="*/ 286243 h 4735231"/>
              <a:gd name="csX4" fmla="*/ 0 w 7792273"/>
              <a:gd name="csY4" fmla="*/ 3597036 h 4735231"/>
              <a:gd name="csX5" fmla="*/ 7672297 w 7792273"/>
              <a:gd name="csY5" fmla="*/ 4735232 h 4735231"/>
              <a:gd name="csX6" fmla="*/ 7792273 w 7792273"/>
              <a:gd name="csY6" fmla="*/ 3727379 h 4735231"/>
              <a:gd name="csX7" fmla="*/ 7792273 w 7792273"/>
              <a:gd name="csY7" fmla="*/ 2040756 h 47352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7792273" h="4735231">
                <a:moveTo>
                  <a:pt x="7792273" y="2040756"/>
                </a:moveTo>
                <a:cubicBezTo>
                  <a:pt x="6980505" y="1995875"/>
                  <a:pt x="6152806" y="1922170"/>
                  <a:pt x="5433706" y="1550483"/>
                </a:cubicBezTo>
                <a:cubicBezTo>
                  <a:pt x="4990969" y="1321656"/>
                  <a:pt x="4610812" y="989919"/>
                  <a:pt x="4189061" y="724302"/>
                </a:cubicBezTo>
                <a:cubicBezTo>
                  <a:pt x="2958576" y="-50677"/>
                  <a:pt x="1364368" y="-215281"/>
                  <a:pt x="0" y="286243"/>
                </a:cubicBezTo>
                <a:lnTo>
                  <a:pt x="0" y="3597036"/>
                </a:lnTo>
                <a:cubicBezTo>
                  <a:pt x="2564639" y="3925486"/>
                  <a:pt x="5122703" y="4305011"/>
                  <a:pt x="7672297" y="4735232"/>
                </a:cubicBezTo>
                <a:cubicBezTo>
                  <a:pt x="7712247" y="4399323"/>
                  <a:pt x="7752324" y="4063288"/>
                  <a:pt x="7792273" y="3727379"/>
                </a:cubicBezTo>
                <a:lnTo>
                  <a:pt x="7792273" y="2040756"/>
                </a:lnTo>
                <a:close/>
              </a:path>
            </a:pathLst>
          </a:custGeom>
          <a:solidFill>
            <a:srgbClr val="61C6F7"/>
          </a:solidFill>
          <a:ln w="12633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865" y="3133799"/>
            <a:ext cx="7794009" cy="4387141"/>
          </a:xfrm>
          <a:custGeom>
            <a:avLst/>
            <a:gdLst/>
            <a:ahLst/>
            <a:cxnLst/>
            <a:rect l="l" t="t" r="r" b="b"/>
            <a:pathLst>
              <a:path w="7794009" h="4387141">
                <a:moveTo>
                  <a:pt x="0" y="0"/>
                </a:moveTo>
                <a:lnTo>
                  <a:pt x="7794009" y="0"/>
                </a:lnTo>
                <a:lnTo>
                  <a:pt x="7794009" y="4387141"/>
                </a:lnTo>
                <a:lnTo>
                  <a:pt x="0" y="43871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543" r="-230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>
            <a:grpSpLocks noGrp="1" noUngrp="1" noRot="1" noMove="1" noResize="1"/>
          </p:cNvGrpSpPr>
          <p:nvPr/>
        </p:nvGrpSpPr>
        <p:grpSpPr>
          <a:xfrm>
            <a:off x="0" y="6467097"/>
            <a:ext cx="7772400" cy="3591303"/>
            <a:chOff x="0" y="0"/>
            <a:chExt cx="2709333" cy="1251870"/>
          </a:xfrm>
        </p:grpSpPr>
        <p:sp>
          <p:nvSpPr>
            <p:cNvPr id="8" name="Freeform 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251870"/>
            </a:xfrm>
            <a:custGeom>
              <a:avLst/>
              <a:gdLst/>
              <a:ahLst/>
              <a:cxnLst/>
              <a:rect l="l" t="t" r="r" b="b"/>
              <a:pathLst>
                <a:path w="2709333" h="1251870">
                  <a:moveTo>
                    <a:pt x="0" y="0"/>
                  </a:moveTo>
                  <a:lnTo>
                    <a:pt x="2709333" y="0"/>
                  </a:lnTo>
                  <a:lnTo>
                    <a:pt x="2709333" y="1251870"/>
                  </a:lnTo>
                  <a:lnTo>
                    <a:pt x="0" y="1251870"/>
                  </a:lnTo>
                  <a:close/>
                </a:path>
              </a:pathLst>
            </a:custGeom>
            <a:solidFill>
              <a:srgbClr val="0081C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280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381444" y="3693185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381444" y="5992510"/>
            <a:ext cx="6816941" cy="329962"/>
            <a:chOff x="0" y="-9525"/>
            <a:chExt cx="9089254" cy="439949"/>
          </a:xfrm>
        </p:grpSpPr>
        <p:sp>
          <p:nvSpPr>
            <p:cNvPr id="12" name="TextBox 12"/>
            <p:cNvSpPr txBox="1"/>
            <p:nvPr/>
          </p:nvSpPr>
          <p:spPr>
            <a:xfrm>
              <a:off x="603379" y="-9525"/>
              <a:ext cx="8485875" cy="439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Date</a:t>
              </a:r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24387"/>
              <a:ext cx="338696" cy="368802"/>
            </a:xfrm>
            <a:custGeom>
              <a:avLst/>
              <a:gdLst/>
              <a:ahLst/>
              <a:cxnLst/>
              <a:rect l="l" t="t" r="r" b="b"/>
              <a:pathLst>
                <a:path w="338696" h="368802">
                  <a:moveTo>
                    <a:pt x="0" y="0"/>
                  </a:moveTo>
                  <a:lnTo>
                    <a:pt x="338696" y="0"/>
                  </a:lnTo>
                  <a:lnTo>
                    <a:pt x="338696" y="368802"/>
                  </a:lnTo>
                  <a:lnTo>
                    <a:pt x="0" y="3688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85608" y="6486949"/>
            <a:ext cx="6840717" cy="329962"/>
            <a:chOff x="0" y="-9525"/>
            <a:chExt cx="9120956" cy="439949"/>
          </a:xfrm>
        </p:grpSpPr>
        <p:sp>
          <p:nvSpPr>
            <p:cNvPr id="15" name="TextBox 15"/>
            <p:cNvSpPr txBox="1"/>
            <p:nvPr/>
          </p:nvSpPr>
          <p:spPr>
            <a:xfrm>
              <a:off x="597827" y="-9525"/>
              <a:ext cx="8523129" cy="439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Time</a:t>
              </a:r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42216"/>
              <a:ext cx="333144" cy="333144"/>
            </a:xfrm>
            <a:custGeom>
              <a:avLst/>
              <a:gdLst/>
              <a:ahLst/>
              <a:cxnLst/>
              <a:rect l="l" t="t" r="r" b="b"/>
              <a:pathLst>
                <a:path w="333144" h="333144">
                  <a:moveTo>
                    <a:pt x="0" y="0"/>
                  </a:moveTo>
                  <a:lnTo>
                    <a:pt x="333144" y="0"/>
                  </a:lnTo>
                  <a:lnTo>
                    <a:pt x="333144" y="333144"/>
                  </a:lnTo>
                  <a:lnTo>
                    <a:pt x="0" y="333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12625" y="6981388"/>
            <a:ext cx="6855609" cy="329962"/>
            <a:chOff x="0" y="-9525"/>
            <a:chExt cx="9140813" cy="439949"/>
          </a:xfrm>
        </p:grpSpPr>
        <p:sp>
          <p:nvSpPr>
            <p:cNvPr id="18" name="TextBox 18"/>
            <p:cNvSpPr txBox="1"/>
            <p:nvPr/>
          </p:nvSpPr>
          <p:spPr>
            <a:xfrm>
              <a:off x="561804" y="-9525"/>
              <a:ext cx="8579009" cy="439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Location</a:t>
              </a:r>
            </a:p>
          </p:txBody>
        </p:sp>
        <p:sp>
          <p:nvSpPr>
            <p:cNvPr id="19" name="Freeform 19"/>
            <p:cNvSpPr/>
            <p:nvPr/>
          </p:nvSpPr>
          <p:spPr>
            <a:xfrm>
              <a:off x="0" y="24004"/>
              <a:ext cx="262962" cy="369568"/>
            </a:xfrm>
            <a:custGeom>
              <a:avLst/>
              <a:gdLst/>
              <a:ahLst/>
              <a:cxnLst/>
              <a:rect l="l" t="t" r="r" b="b"/>
              <a:pathLst>
                <a:path w="262962" h="369568">
                  <a:moveTo>
                    <a:pt x="0" y="0"/>
                  </a:moveTo>
                  <a:lnTo>
                    <a:pt x="262962" y="0"/>
                  </a:lnTo>
                  <a:lnTo>
                    <a:pt x="262962" y="369568"/>
                  </a:lnTo>
                  <a:lnTo>
                    <a:pt x="0" y="3695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381444" y="7673340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5212616" y="7673340"/>
            <a:ext cx="2069550" cy="1803654"/>
            <a:chOff x="0" y="0"/>
            <a:chExt cx="721412" cy="62872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29" name="Graphic 25">
            <a:extLst>
              <a:ext uri="{FF2B5EF4-FFF2-40B4-BE49-F238E27FC236}">
                <a16:creationId xmlns:a16="http://schemas.microsoft.com/office/drawing/2014/main" id="{8DD9FD2F-9A10-00BE-7077-1B892486354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581401" y="0"/>
            <a:ext cx="4192332" cy="1855805"/>
          </a:xfrm>
          <a:custGeom>
            <a:avLst/>
            <a:gdLst>
              <a:gd name="csX0" fmla="*/ 3914063 w 3914063"/>
              <a:gd name="csY0" fmla="*/ 0 h 1732625"/>
              <a:gd name="csX1" fmla="*/ 0 w 3914063"/>
              <a:gd name="csY1" fmla="*/ 0 h 1732625"/>
              <a:gd name="csX2" fmla="*/ 263716 w 3914063"/>
              <a:gd name="csY2" fmla="*/ 130828 h 1732625"/>
              <a:gd name="csX3" fmla="*/ 1430630 w 3914063"/>
              <a:gd name="csY3" fmla="*/ 959891 h 1732625"/>
              <a:gd name="csX4" fmla="*/ 3914063 w 3914063"/>
              <a:gd name="csY4" fmla="*/ 1732625 h 1732625"/>
              <a:gd name="csX5" fmla="*/ 3914063 w 3914063"/>
              <a:gd name="csY5" fmla="*/ 0 h 17326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914063" h="1732625">
                <a:moveTo>
                  <a:pt x="3914063" y="0"/>
                </a:moveTo>
                <a:lnTo>
                  <a:pt x="0" y="0"/>
                </a:lnTo>
                <a:cubicBezTo>
                  <a:pt x="89520" y="39491"/>
                  <a:pt x="177587" y="82737"/>
                  <a:pt x="263716" y="130828"/>
                </a:cubicBezTo>
                <a:cubicBezTo>
                  <a:pt x="680791" y="363412"/>
                  <a:pt x="1034875" y="692663"/>
                  <a:pt x="1430630" y="959891"/>
                </a:cubicBezTo>
                <a:cubicBezTo>
                  <a:pt x="2159755" y="1452072"/>
                  <a:pt x="3035092" y="1715545"/>
                  <a:pt x="3914063" y="1732625"/>
                </a:cubicBezTo>
                <a:lnTo>
                  <a:pt x="3914063" y="0"/>
                </a:lnTo>
                <a:close/>
              </a:path>
            </a:pathLst>
          </a:custGeom>
          <a:solidFill>
            <a:srgbClr val="C06BD7"/>
          </a:solidFill>
          <a:ln w="12091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62432E3A-0CD1-F6FE-374D-F1A7F1DBCB3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74869" y="0"/>
            <a:ext cx="4411481" cy="1556993"/>
          </a:xfrm>
          <a:prstGeom prst="rect">
            <a:avLst/>
          </a:prstGeom>
        </p:spPr>
      </p:pic>
      <p:sp>
        <p:nvSpPr>
          <p:cNvPr id="24" name="Freeform 2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12616" y="391225"/>
            <a:ext cx="2383937" cy="436062"/>
          </a:xfrm>
          <a:custGeom>
            <a:avLst/>
            <a:gdLst/>
            <a:ahLst/>
            <a:cxnLst/>
            <a:rect l="l" t="t" r="r" b="b"/>
            <a:pathLst>
              <a:path w="2383937" h="436062">
                <a:moveTo>
                  <a:pt x="0" y="0"/>
                </a:moveTo>
                <a:lnTo>
                  <a:pt x="2383937" y="0"/>
                </a:lnTo>
                <a:lnTo>
                  <a:pt x="2383937" y="436062"/>
                </a:lnTo>
                <a:lnTo>
                  <a:pt x="0" y="43606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C06BD7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C06BD7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3CBDAF7D-B4F9-1BF5-27D8-F79CA146FE00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505D762E-50E8-4CBF-A72E-0FA85F2EB7BB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7262" y="3124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57500" y="5978056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39584"/>
              <a:gd name="adj6" fmla="val -4363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48092" y="70739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53292" y="28194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80804-8F80-1BE7-9895-142B4B245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602807E-9A7A-369A-3965-01E6511AA6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843" t="-17711" r="-8843" b="177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Graphic 30">
            <a:extLst>
              <a:ext uri="{FF2B5EF4-FFF2-40B4-BE49-F238E27FC236}">
                <a16:creationId xmlns:a16="http://schemas.microsoft.com/office/drawing/2014/main" id="{90D9BB62-8F65-CFF6-AD4E-4E967F50993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2726679"/>
            <a:ext cx="7792273" cy="4735231"/>
          </a:xfrm>
          <a:custGeom>
            <a:avLst/>
            <a:gdLst>
              <a:gd name="csX0" fmla="*/ 7792273 w 7792273"/>
              <a:gd name="csY0" fmla="*/ 2040756 h 4735231"/>
              <a:gd name="csX1" fmla="*/ 5433706 w 7792273"/>
              <a:gd name="csY1" fmla="*/ 1550483 h 4735231"/>
              <a:gd name="csX2" fmla="*/ 4189061 w 7792273"/>
              <a:gd name="csY2" fmla="*/ 724302 h 4735231"/>
              <a:gd name="csX3" fmla="*/ 0 w 7792273"/>
              <a:gd name="csY3" fmla="*/ 286243 h 4735231"/>
              <a:gd name="csX4" fmla="*/ 0 w 7792273"/>
              <a:gd name="csY4" fmla="*/ 3597036 h 4735231"/>
              <a:gd name="csX5" fmla="*/ 7672297 w 7792273"/>
              <a:gd name="csY5" fmla="*/ 4735232 h 4735231"/>
              <a:gd name="csX6" fmla="*/ 7792273 w 7792273"/>
              <a:gd name="csY6" fmla="*/ 3727379 h 4735231"/>
              <a:gd name="csX7" fmla="*/ 7792273 w 7792273"/>
              <a:gd name="csY7" fmla="*/ 2040756 h 47352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7792273" h="4735231">
                <a:moveTo>
                  <a:pt x="7792273" y="2040756"/>
                </a:moveTo>
                <a:cubicBezTo>
                  <a:pt x="6980505" y="1995875"/>
                  <a:pt x="6152806" y="1922170"/>
                  <a:pt x="5433706" y="1550483"/>
                </a:cubicBezTo>
                <a:cubicBezTo>
                  <a:pt x="4990969" y="1321656"/>
                  <a:pt x="4610812" y="989919"/>
                  <a:pt x="4189061" y="724302"/>
                </a:cubicBezTo>
                <a:cubicBezTo>
                  <a:pt x="2958576" y="-50677"/>
                  <a:pt x="1364368" y="-215281"/>
                  <a:pt x="0" y="286243"/>
                </a:cubicBezTo>
                <a:lnTo>
                  <a:pt x="0" y="3597036"/>
                </a:lnTo>
                <a:cubicBezTo>
                  <a:pt x="2564639" y="3925486"/>
                  <a:pt x="5122703" y="4305011"/>
                  <a:pt x="7672297" y="4735232"/>
                </a:cubicBezTo>
                <a:cubicBezTo>
                  <a:pt x="7712247" y="4399323"/>
                  <a:pt x="7752324" y="4063288"/>
                  <a:pt x="7792273" y="3727379"/>
                </a:cubicBezTo>
                <a:lnTo>
                  <a:pt x="7792273" y="2040756"/>
                </a:lnTo>
                <a:close/>
              </a:path>
            </a:pathLst>
          </a:custGeom>
          <a:solidFill>
            <a:srgbClr val="61C6F7"/>
          </a:solidFill>
          <a:ln w="12633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B3CC0816-7B62-DF76-9609-A18C7E206F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865" y="3133799"/>
            <a:ext cx="7794009" cy="4387141"/>
          </a:xfrm>
          <a:custGeom>
            <a:avLst/>
            <a:gdLst/>
            <a:ahLst/>
            <a:cxnLst/>
            <a:rect l="l" t="t" r="r" b="b"/>
            <a:pathLst>
              <a:path w="7794009" h="4387141">
                <a:moveTo>
                  <a:pt x="0" y="0"/>
                </a:moveTo>
                <a:lnTo>
                  <a:pt x="7794009" y="0"/>
                </a:lnTo>
                <a:lnTo>
                  <a:pt x="7794009" y="4387141"/>
                </a:lnTo>
                <a:lnTo>
                  <a:pt x="0" y="43871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543" r="-230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709B67B7-2248-FDFA-D94B-D268B010BCE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6467097"/>
            <a:ext cx="7772400" cy="3591303"/>
            <a:chOff x="0" y="0"/>
            <a:chExt cx="2709333" cy="1251870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164BC780-1A24-08D0-AD4A-B998CD1F88D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251870"/>
            </a:xfrm>
            <a:custGeom>
              <a:avLst/>
              <a:gdLst/>
              <a:ahLst/>
              <a:cxnLst/>
              <a:rect l="l" t="t" r="r" b="b"/>
              <a:pathLst>
                <a:path w="2709333" h="1251870">
                  <a:moveTo>
                    <a:pt x="0" y="0"/>
                  </a:moveTo>
                  <a:lnTo>
                    <a:pt x="2709333" y="0"/>
                  </a:lnTo>
                  <a:lnTo>
                    <a:pt x="2709333" y="1251870"/>
                  </a:lnTo>
                  <a:lnTo>
                    <a:pt x="0" y="1251870"/>
                  </a:lnTo>
                  <a:close/>
                </a:path>
              </a:pathLst>
            </a:custGeom>
            <a:solidFill>
              <a:srgbClr val="0081C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99EC20FA-9217-B158-4C72-6CB63873D3D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280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0B955042-F063-999D-F643-F2EDDC4B5D1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733800"/>
            <a:ext cx="4419156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Family Fun Open House at Young Explorers</a:t>
            </a: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548F69B8-8FCE-4C47-7CAD-C980F97AE89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1444" y="5791200"/>
            <a:ext cx="6816941" cy="307777"/>
            <a:chOff x="0" y="-9525"/>
            <a:chExt cx="9089254" cy="410369"/>
          </a:xfrm>
        </p:grpSpPr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E044FB4D-2C45-DBB8-231E-CE9B79BCCF4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03379" y="-9525"/>
              <a:ext cx="8485875" cy="4103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Saturday, September 19</a:t>
              </a:r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83A26C83-9899-A950-972B-EA00DFEFD31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24387"/>
              <a:ext cx="338696" cy="368802"/>
            </a:xfrm>
            <a:custGeom>
              <a:avLst/>
              <a:gdLst/>
              <a:ahLst/>
              <a:cxnLst/>
              <a:rect l="l" t="t" r="r" b="b"/>
              <a:pathLst>
                <a:path w="338696" h="368802">
                  <a:moveTo>
                    <a:pt x="0" y="0"/>
                  </a:moveTo>
                  <a:lnTo>
                    <a:pt x="338696" y="0"/>
                  </a:lnTo>
                  <a:lnTo>
                    <a:pt x="338696" y="368802"/>
                  </a:lnTo>
                  <a:lnTo>
                    <a:pt x="0" y="3688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5AF27614-2979-C825-B1F9-DB0B4884CE4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5608" y="6285639"/>
            <a:ext cx="6840717" cy="307777"/>
            <a:chOff x="0" y="-9525"/>
            <a:chExt cx="9120956" cy="410369"/>
          </a:xfrm>
        </p:grpSpPr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3408A26E-EC22-8E8B-95A6-364C4E83167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7827" y="-9525"/>
              <a:ext cx="8523129" cy="4103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10:00 AM – 1:00 PM</a:t>
              </a:r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9FBDD8C3-61FE-8FE5-D48E-2C87B7E3FA0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42216"/>
              <a:ext cx="333144" cy="333144"/>
            </a:xfrm>
            <a:custGeom>
              <a:avLst/>
              <a:gdLst/>
              <a:ahLst/>
              <a:cxnLst/>
              <a:rect l="l" t="t" r="r" b="b"/>
              <a:pathLst>
                <a:path w="333144" h="333144">
                  <a:moveTo>
                    <a:pt x="0" y="0"/>
                  </a:moveTo>
                  <a:lnTo>
                    <a:pt x="333144" y="0"/>
                  </a:lnTo>
                  <a:lnTo>
                    <a:pt x="333144" y="333144"/>
                  </a:lnTo>
                  <a:lnTo>
                    <a:pt x="0" y="333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B38725F0-AA07-AE8A-D708-10C17D67C9C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12625" y="6780078"/>
            <a:ext cx="6855609" cy="615553"/>
            <a:chOff x="0" y="-9525"/>
            <a:chExt cx="9140813" cy="820737"/>
          </a:xfrm>
        </p:grpSpPr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FB8CC443-DBE3-B882-2C15-184C991113D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1804" y="-9525"/>
              <a:ext cx="8579009" cy="8207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Young Explorers Aurora</a:t>
              </a:r>
            </a:p>
            <a:p>
              <a:pPr algn="l"/>
              <a:r>
                <a:rPr lang="en-US" sz="2000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59 E Garfield Rd, Aurora, OH</a:t>
              </a:r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7A8AE6D2-0FB2-6897-9CEB-69094A2683D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24004"/>
              <a:ext cx="262962" cy="369568"/>
            </a:xfrm>
            <a:custGeom>
              <a:avLst/>
              <a:gdLst/>
              <a:ahLst/>
              <a:cxnLst/>
              <a:rect l="l" t="t" r="r" b="b"/>
              <a:pathLst>
                <a:path w="262962" h="369568">
                  <a:moveTo>
                    <a:pt x="0" y="0"/>
                  </a:moveTo>
                  <a:lnTo>
                    <a:pt x="262962" y="0"/>
                  </a:lnTo>
                  <a:lnTo>
                    <a:pt x="262962" y="369568"/>
                  </a:lnTo>
                  <a:lnTo>
                    <a:pt x="0" y="3695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20">
            <a:extLst>
              <a:ext uri="{FF2B5EF4-FFF2-40B4-BE49-F238E27FC236}">
                <a16:creationId xmlns:a16="http://schemas.microsoft.com/office/drawing/2014/main" id="{4382CA6F-FA9B-E8D5-2C35-AE598AB6A39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673340"/>
            <a:ext cx="4952556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Come explore our classrooms, meet our caring educators, and discover what makes Young Explorers a place where children thrive.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 Bold" panose="020008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Enjoy fun activities, classroom tours, refreshments, and opportunities to learn about our programs for infants through preschool.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9" name="Graphic 25">
            <a:extLst>
              <a:ext uri="{FF2B5EF4-FFF2-40B4-BE49-F238E27FC236}">
                <a16:creationId xmlns:a16="http://schemas.microsoft.com/office/drawing/2014/main" id="{8C7CDE42-7B35-7015-CB50-BF07E42BDA6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581401" y="0"/>
            <a:ext cx="4192332" cy="1855805"/>
          </a:xfrm>
          <a:custGeom>
            <a:avLst/>
            <a:gdLst>
              <a:gd name="csX0" fmla="*/ 3914063 w 3914063"/>
              <a:gd name="csY0" fmla="*/ 0 h 1732625"/>
              <a:gd name="csX1" fmla="*/ 0 w 3914063"/>
              <a:gd name="csY1" fmla="*/ 0 h 1732625"/>
              <a:gd name="csX2" fmla="*/ 263716 w 3914063"/>
              <a:gd name="csY2" fmla="*/ 130828 h 1732625"/>
              <a:gd name="csX3" fmla="*/ 1430630 w 3914063"/>
              <a:gd name="csY3" fmla="*/ 959891 h 1732625"/>
              <a:gd name="csX4" fmla="*/ 3914063 w 3914063"/>
              <a:gd name="csY4" fmla="*/ 1732625 h 1732625"/>
              <a:gd name="csX5" fmla="*/ 3914063 w 3914063"/>
              <a:gd name="csY5" fmla="*/ 0 h 17326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914063" h="1732625">
                <a:moveTo>
                  <a:pt x="3914063" y="0"/>
                </a:moveTo>
                <a:lnTo>
                  <a:pt x="0" y="0"/>
                </a:lnTo>
                <a:cubicBezTo>
                  <a:pt x="89520" y="39491"/>
                  <a:pt x="177587" y="82737"/>
                  <a:pt x="263716" y="130828"/>
                </a:cubicBezTo>
                <a:cubicBezTo>
                  <a:pt x="680791" y="363412"/>
                  <a:pt x="1034875" y="692663"/>
                  <a:pt x="1430630" y="959891"/>
                </a:cubicBezTo>
                <a:cubicBezTo>
                  <a:pt x="2159755" y="1452072"/>
                  <a:pt x="3035092" y="1715545"/>
                  <a:pt x="3914063" y="1732625"/>
                </a:cubicBezTo>
                <a:lnTo>
                  <a:pt x="3914063" y="0"/>
                </a:lnTo>
                <a:close/>
              </a:path>
            </a:pathLst>
          </a:custGeom>
          <a:solidFill>
            <a:srgbClr val="C06BD7"/>
          </a:solidFill>
          <a:ln w="12091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070696D3-F507-4241-E810-8624A8C900E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74869" y="0"/>
            <a:ext cx="4411481" cy="1556993"/>
          </a:xfrm>
          <a:prstGeom prst="rect">
            <a:avLst/>
          </a:prstGeom>
        </p:spPr>
      </p:pic>
      <p:sp>
        <p:nvSpPr>
          <p:cNvPr id="24" name="Freeform 24">
            <a:extLst>
              <a:ext uri="{FF2B5EF4-FFF2-40B4-BE49-F238E27FC236}">
                <a16:creationId xmlns:a16="http://schemas.microsoft.com/office/drawing/2014/main" id="{80CFB77A-129A-4E14-18A4-2126194088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12616" y="391225"/>
            <a:ext cx="2383937" cy="436062"/>
          </a:xfrm>
          <a:custGeom>
            <a:avLst/>
            <a:gdLst/>
            <a:ahLst/>
            <a:cxnLst/>
            <a:rect l="l" t="t" r="r" b="b"/>
            <a:pathLst>
              <a:path w="2383937" h="436062">
                <a:moveTo>
                  <a:pt x="0" y="0"/>
                </a:moveTo>
                <a:lnTo>
                  <a:pt x="2383937" y="0"/>
                </a:lnTo>
                <a:lnTo>
                  <a:pt x="2383937" y="436062"/>
                </a:lnTo>
                <a:lnTo>
                  <a:pt x="0" y="43606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0E3C60-4A2B-D1DA-62F2-5EF538772D4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8660728-783E-4978-CCF8-E43F18F8634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578" y="7928060"/>
            <a:ext cx="1561656" cy="156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5096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344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Hero Junior</vt:lpstr>
      <vt:lpstr>Hero Junior Super</vt:lpstr>
      <vt:lpstr>Arial</vt:lpstr>
      <vt:lpstr>Hero Junior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Templates_Young Explorers</dc:title>
  <cp:lastModifiedBy>Lisa Tomlinson</cp:lastModifiedBy>
  <cp:revision>3</cp:revision>
  <dcterms:created xsi:type="dcterms:W3CDTF">2006-08-16T00:00:00Z</dcterms:created>
  <dcterms:modified xsi:type="dcterms:W3CDTF">2026-08-04T20:02:50Z</dcterms:modified>
  <dc:identifier>DAHQzPWT3_k</dc:identifier>
</cp:coreProperties>
</file>