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9A1478F-671F-4A85-B21A-99C9918DD992}">
          <p14:sldIdLst>
            <p14:sldId id="256"/>
          </p14:sldIdLst>
        </p14:section>
        <p14:section name="Tutorial + Example Flyer" id="{0B55C3F4-AFFC-4D99-AD2A-FC42BC5354A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0081C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0081C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0081C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D7892-91A5-D8AB-A134-BC0D581F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2B9E64-804B-BEF9-539D-F5348879BC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t="-7443" r="-8843" b="744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73137B8-7969-1DDF-0087-ED1175337E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3419403-CECD-4C54-AA88-EBABFD0777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DE3FD1B-DF84-A35E-8B6F-579FAA952D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E5DADAD-14C6-DEF6-1645-AEE6CFC5F8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9D3C11B6-4FC0-CCBD-82F7-11976A7431B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064A14F4-D2A2-AB35-21EE-30FF43E37A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006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0081C7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Young Explorers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64CB49EE-508D-F8BD-0E3E-B5E77C5F04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4936442"/>
            <a:ext cx="0" cy="2091690"/>
          </a:xfrm>
          <a:prstGeom prst="line">
            <a:avLst/>
          </a:prstGeom>
          <a:ln w="38100" cap="rnd">
            <a:solidFill>
              <a:srgbClr val="0081C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FB5DE06-9511-FC6D-1F30-DDEBCBA962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650C3AC-42C8-73D6-C50A-B1082CA850F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B92A3F4-1B67-9049-F6FC-0DA5D8A1DD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455060"/>
            <a:ext cx="324723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0CB3985-4993-441F-978A-BEFDB77391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79238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3D636076-5D51-9B0F-D0EE-6AEA914B1A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5CEC2D03-1588-CA2D-04FB-066D7F67D4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45C18E-7BC2-CB20-0B3F-C72717C417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32D9353-1E97-1574-CE7E-EC9B83EFABD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75" y="7660223"/>
            <a:ext cx="1558938" cy="155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5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2026-08-04T19:56:17Z</dcterms:modified>
  <dc:identifier>DAHQzPWT3_k</dc:identifier>
</cp:coreProperties>
</file>