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8763526-51B8-4C2A-88F3-9BA2C475876B}">
          <p14:sldIdLst>
            <p14:sldId id="256"/>
          </p14:sldIdLst>
        </p14:section>
        <p14:section name="Tutorial + Example Flyer" id="{4CE8BB99-C3C8-4167-9BA6-67A871B6CE4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0081C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0081C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85763" y="368727"/>
            <a:ext cx="3010790" cy="550724"/>
          </a:xfrm>
          <a:custGeom>
            <a:avLst/>
            <a:gdLst/>
            <a:ahLst/>
            <a:cxnLst/>
            <a:rect l="l" t="t" r="r" b="b"/>
            <a:pathLst>
              <a:path w="3010790" h="550724">
                <a:moveTo>
                  <a:pt x="0" y="0"/>
                </a:moveTo>
                <a:lnTo>
                  <a:pt x="3010790" y="0"/>
                </a:lnTo>
                <a:lnTo>
                  <a:pt x="3010790" y="550723"/>
                </a:lnTo>
                <a:lnTo>
                  <a:pt x="0" y="550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055EA-AC40-B5BA-FDCD-F62EE4A53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3377D7-67DD-BA57-1726-0303962C85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AD39258-FF93-E022-9EB6-724370606D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39341"/>
            <a:ext cx="44191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0081C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Young Explorers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280329E-D989-0130-F851-2F4E0F264E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4BAF5CF-341E-94F0-2BAC-CE54D143EC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424D518-9F1F-2F6D-9886-B5A1E855F1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51738" b="-517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5944080-0D3B-4FCB-BF74-56DEC79D987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4DFB2DE4-DC12-E615-1836-BCD51CB4F9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30F59AB-BE00-1E3B-6569-0F8440BB66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626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15F08C3-DBE9-8DF6-EF23-FF50A1EAF2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755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3A34EA5-0E49-8A8A-DFBA-A3FBBBF9DB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988460"/>
            <a:ext cx="3299989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Young Explorers Aurora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 E Garfield Rd, Aurora, OH</a:t>
            </a:r>
            <a:endParaRPr lang="en-US" sz="21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D88E02DB-D0A0-099D-BD03-A8A941D80D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85763" y="368727"/>
            <a:ext cx="3010790" cy="550724"/>
          </a:xfrm>
          <a:custGeom>
            <a:avLst/>
            <a:gdLst/>
            <a:ahLst/>
            <a:cxnLst/>
            <a:rect l="l" t="t" r="r" b="b"/>
            <a:pathLst>
              <a:path w="3010790" h="550724">
                <a:moveTo>
                  <a:pt x="0" y="0"/>
                </a:moveTo>
                <a:lnTo>
                  <a:pt x="3010790" y="0"/>
                </a:lnTo>
                <a:lnTo>
                  <a:pt x="3010790" y="550723"/>
                </a:lnTo>
                <a:lnTo>
                  <a:pt x="0" y="550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AE73704-6EBD-3480-FD78-90B087AEAB6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85" y="8254268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81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343</Words>
  <Application>Microsoft Office PowerPoint</Application>
  <PresentationFormat>Custom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2</cp:revision>
  <dcterms:created xsi:type="dcterms:W3CDTF">2006-08-16T00:00:00Z</dcterms:created>
  <dcterms:modified xsi:type="dcterms:W3CDTF">2026-08-04T19:43:09Z</dcterms:modified>
  <dc:identifier>DAHQzPWT3_k</dc:identifier>
</cp:coreProperties>
</file>