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A78B647-B27C-4F84-88F1-AF91E8E1AC38}">
          <p14:sldIdLst>
            <p14:sldId id="256"/>
          </p14:sldIdLst>
        </p14:section>
        <p14:section name="Tutorial + Example Flyer" id="{B2617436-4C05-4FC8-A910-692E689B8AF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0081C7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2" name="Freeform 12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C06BD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6" name="Freeform 16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C06BD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8" name="AutoShape 18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0" name="Freeform 20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C06BD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6" name="Freeform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D1F2A-2516-9FA1-A40C-743B4707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30E5F7-AD35-4AA0-97F8-1B48D2C2C3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r="-884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2E2C0A3-1D9D-A2B5-D44B-B79AF2F1DF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CC1DCF0-0F3D-C19C-3B50-42ACD23508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0081C7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38B501C-8ED1-202A-329F-8952752A30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78AF976D-EF40-F129-EC87-D798004210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4952556" cy="207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Young Explorers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4613232-6392-29C4-B937-65EDB860C8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F3EC1D70-7292-A544-FE31-2333C37D92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C9C7011-222A-141D-9AB2-F1EAF48E93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96A8B7D-147A-F115-4C60-DD01D0514FD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E092E77-C3C3-8080-D522-03E5CFD174D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8584" y="5410200"/>
            <a:ext cx="2100719" cy="1431637"/>
            <a:chOff x="0" y="0"/>
            <a:chExt cx="2800959" cy="1908849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7E54B19-8EDC-A6A3-62CF-09A7F8653C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18C66F0-19B7-DCB9-C7D3-3B7A4A57A8B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C06BD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4" name="AutoShape 14">
            <a:extLst>
              <a:ext uri="{FF2B5EF4-FFF2-40B4-BE49-F238E27FC236}">
                <a16:creationId xmlns:a16="http://schemas.microsoft.com/office/drawing/2014/main" id="{3402BB0F-A8BB-31A0-E5FF-E642FEEF35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85553" y="5442560"/>
            <a:ext cx="0" cy="1522149"/>
          </a:xfrm>
          <a:prstGeom prst="line">
            <a:avLst/>
          </a:prstGeom>
          <a:ln w="5715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E6BE53AB-0399-B1EA-4CAF-B9DAEF559F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11803" y="5424742"/>
            <a:ext cx="2225453" cy="1402551"/>
            <a:chOff x="0" y="0"/>
            <a:chExt cx="2967271" cy="1870068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332F10E-D959-99AF-1D27-9FF2F30EA0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06DB3CB-9E5A-1AAA-F4CE-D10C977D8A0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967271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C06BD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8" name="AutoShape 18">
            <a:extLst>
              <a:ext uri="{FF2B5EF4-FFF2-40B4-BE49-F238E27FC236}">
                <a16:creationId xmlns:a16="http://schemas.microsoft.com/office/drawing/2014/main" id="{6BB6BC21-0E93-6A31-A0BE-F5680C6253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63506" y="5442560"/>
            <a:ext cx="0" cy="1522149"/>
          </a:xfrm>
          <a:prstGeom prst="line">
            <a:avLst/>
          </a:prstGeom>
          <a:ln w="5715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F478E5F-501E-236F-35EF-14AF51A709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89755" y="5424742"/>
            <a:ext cx="2225445" cy="1956549"/>
            <a:chOff x="-1" y="0"/>
            <a:chExt cx="2967260" cy="2608732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8BC0932-799F-26C3-6F1C-9702FB30F2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90960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DB203F33-B7D7-6665-69DB-0A4CBF6465C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2967260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C06BD7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Young Explorers Aurora</a:t>
              </a:r>
            </a:p>
            <a:p>
              <a:pPr algn="ctr"/>
              <a:r>
                <a:rPr lang="en-US" dirty="0">
                  <a:solidFill>
                    <a:srgbClr val="C06BD7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59 E Garfield Rd, Aurora, OH</a:t>
              </a:r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C4ED469C-5F56-95F9-7986-E22F72AA67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8763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31A1BA86-9521-2AB1-15FE-47776F7D3E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EC76A03A-4A48-06F5-B1D5-6F98C61E57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D57231-6EC9-846D-7FE0-E7E2123F8B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9D6480C-BB38-C888-223F-5DD9CD6EEF0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975255"/>
            <a:ext cx="1511161" cy="151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57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365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4</cp:revision>
  <dcterms:created xsi:type="dcterms:W3CDTF">2006-08-16T00:00:00Z</dcterms:created>
  <dcterms:modified xsi:type="dcterms:W3CDTF">2026-08-04T19:37:43Z</dcterms:modified>
  <dc:identifier>DAHQzPWT3_k</dc:identifier>
</cp:coreProperties>
</file>