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3801A81F-527E-4298-B7E4-FC0227ECF4CC}">
          <p14:sldIdLst>
            <p14:sldId id="256"/>
          </p14:sldIdLst>
        </p14:section>
        <p14:section name="Tutorial + Example Flyer" id="{06C3929F-2EEC-4A83-8EB7-5226CBF60F0D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6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9" name="Freeform 9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3" name="Freeform 13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7" name="Freeform 17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B5F10EC-F82E-0B1F-DB2F-8364D738799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C06B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381444" y="13147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sp>
        <p:nvSpPr>
          <p:cNvPr id="24" name="Freeform 2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2676D-5E5C-CD80-DDC9-5836413AC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CCDFC4E-7DBF-882B-B302-A9B0CB12AE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09" r="-717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30C31F6-5164-C696-38E9-E32602E2BA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6BD393B-39F3-BBA3-B4E2-A5FD37C25E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11DE708E-0609-1223-9336-A89D8A7AFD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58580" y="5657173"/>
            <a:ext cx="2100719" cy="1431637"/>
            <a:chOff x="0" y="0"/>
            <a:chExt cx="2800959" cy="190884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F93D783-0F53-13BA-A5B2-6AE357EED88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C2FD23B9-6087-FE01-305A-47C4F9BBECC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11" name="AutoShape 11">
            <a:extLst>
              <a:ext uri="{FF2B5EF4-FFF2-40B4-BE49-F238E27FC236}">
                <a16:creationId xmlns:a16="http://schemas.microsoft.com/office/drawing/2014/main" id="{757388ED-6406-A4EE-04E8-BEDE7A42F64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85549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07AB4B69-B484-28F0-4344-236151810F0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43956" y="5671715"/>
            <a:ext cx="1761137" cy="1402551"/>
            <a:chOff x="309543" y="0"/>
            <a:chExt cx="2348183" cy="1870068"/>
          </a:xfrm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DC73FACC-4538-D5DB-14A7-0169707002B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FBD90BB6-55EE-CF16-87B5-2E575F41645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09543" y="1131404"/>
              <a:ext cx="234818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5" name="AutoShape 15">
            <a:extLst>
              <a:ext uri="{FF2B5EF4-FFF2-40B4-BE49-F238E27FC236}">
                <a16:creationId xmlns:a16="http://schemas.microsoft.com/office/drawing/2014/main" id="{94901095-C13A-9CD2-5BEE-11BAAE0232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63502" y="56388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049D383C-AA2E-3175-08FD-DC3441F6FEA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89751" y="5671715"/>
            <a:ext cx="2225449" cy="1956549"/>
            <a:chOff x="-1" y="0"/>
            <a:chExt cx="2967265" cy="2608732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768BCA2-3088-1ABD-40C2-227B7B6D50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0963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A0CBECE-F901-53E8-B52D-82A0393D3C3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2967265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Young Explorers Aurora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59 E Garfield Rd, Aurora, OH</a:t>
              </a:r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9250C9E-D5AB-D8DD-CE3B-B7A99E04E3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C06B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CE508927-9556-34D5-AB4F-930F6D08FC7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05089" y="1631506"/>
            <a:ext cx="35423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Young Explorers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C30E26B3-5775-419A-16B6-2A470E70AC3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736486"/>
            <a:ext cx="470830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570A4FD7-0C3E-5BDC-E3DB-0157C27176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06766-056F-2526-15B1-6E4CFD0107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21244A3-BB62-1AEB-2824-D1504AB9BE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7998791"/>
            <a:ext cx="1509469" cy="150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71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Bold</vt:lpstr>
      <vt:lpstr>Arial</vt:lpstr>
      <vt:lpstr>Hero Junior Super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2026-08-04T19:30:46Z</dcterms:modified>
  <dc:identifier>DAHQzPWT3_k</dc:identifier>
</cp:coreProperties>
</file>