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60" r:id="rId4"/>
    <p:sldId id="258" r:id="rId5"/>
  </p:sldIdLst>
  <p:sldSz cx="7772400" cy="10058400"/>
  <p:notesSz cx="6858000" cy="9144000"/>
  <p:embeddedFontLst>
    <p:embeddedFont>
      <p:font typeface="Hero Junior" panose="02000500000000000000" pitchFamily="50" charset="0"/>
      <p:regular r:id="rId6"/>
    </p:embeddedFont>
    <p:embeddedFont>
      <p:font typeface="Hero Junior Bold" panose="02000800000000000000" pitchFamily="50" charset="0"/>
      <p:bold r:id="rId7"/>
    </p:embeddedFont>
    <p:embeddedFont>
      <p:font typeface="Hero Junior Super" panose="02000A00000000000000" pitchFamily="50" charset="0"/>
      <p:bold r:id="rId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illable Flyer" id="{10986504-0A70-447C-A344-DA68352D499A}">
          <p14:sldIdLst>
            <p14:sldId id="256"/>
          </p14:sldIdLst>
        </p14:section>
        <p14:section name="Tutorial + Example Flyer" id="{922659F0-5A2E-4E4F-892B-6604CA91D7F8}">
          <p14:sldIdLst>
            <p14:sldId id="257"/>
            <p14:sldId id="260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1C6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6" d="100"/>
          <a:sy n="76" d="100"/>
        </p:scale>
        <p:origin x="463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1C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/>
          <p:cNvSpPr txBox="1"/>
          <p:nvPr/>
        </p:nvSpPr>
        <p:spPr>
          <a:xfrm>
            <a:off x="381444" y="381599"/>
            <a:ext cx="3471349" cy="2146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499" dirty="0">
                <a:solidFill>
                  <a:srgbClr val="FFFFFF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Writ</a:t>
            </a:r>
            <a:r>
              <a:rPr lang="en-US" sz="4499" b="1" dirty="0">
                <a:solidFill>
                  <a:srgbClr val="FFFFFF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e your main event title here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381444" y="2939607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FFFFFF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Date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81444" y="3413761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FFFFFF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Time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81444" y="3887916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FFFFFF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Location</a:t>
            </a:r>
          </a:p>
        </p:txBody>
      </p:sp>
      <p:sp>
        <p:nvSpPr>
          <p:cNvPr id="18" name="Graphic 25">
            <a:extLst>
              <a:ext uri="{FF2B5EF4-FFF2-40B4-BE49-F238E27FC236}">
                <a16:creationId xmlns:a16="http://schemas.microsoft.com/office/drawing/2014/main" id="{AA6A5D96-EAC1-015F-0A97-1CD480D0B3D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950367" y="4080176"/>
            <a:ext cx="5822033" cy="5978224"/>
          </a:xfrm>
          <a:custGeom>
            <a:avLst/>
            <a:gdLst>
              <a:gd name="csX0" fmla="*/ 5822034 w 5822033"/>
              <a:gd name="csY0" fmla="*/ 259344 h 5978224"/>
              <a:gd name="csX1" fmla="*/ 5342320 w 5822033"/>
              <a:gd name="csY1" fmla="*/ 118515 h 5978224"/>
              <a:gd name="csX2" fmla="*/ 3219759 w 5822033"/>
              <a:gd name="csY2" fmla="*/ 118515 h 5978224"/>
              <a:gd name="csX3" fmla="*/ 1810763 w 5822033"/>
              <a:gd name="csY3" fmla="*/ 627902 h 5978224"/>
              <a:gd name="csX4" fmla="*/ 741240 w 5822033"/>
              <a:gd name="csY4" fmla="*/ 1442967 h 5978224"/>
              <a:gd name="csX5" fmla="*/ 147074 w 5822033"/>
              <a:gd name="csY5" fmla="*/ 2784139 h 5978224"/>
              <a:gd name="csX6" fmla="*/ 10955 w 5822033"/>
              <a:gd name="csY6" fmla="*/ 4499050 h 5978224"/>
              <a:gd name="csX7" fmla="*/ 303211 w 5822033"/>
              <a:gd name="csY7" fmla="*/ 5978225 h 5978224"/>
              <a:gd name="csX8" fmla="*/ 5821916 w 5822033"/>
              <a:gd name="csY8" fmla="*/ 5978225 h 5978224"/>
              <a:gd name="csX9" fmla="*/ 5821916 w 5822033"/>
              <a:gd name="csY9" fmla="*/ 259344 h 597822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</a:cxnLst>
            <a:rect l="l" t="t" r="r" b="b"/>
            <a:pathLst>
              <a:path w="5822033" h="5978224">
                <a:moveTo>
                  <a:pt x="5822034" y="259344"/>
                </a:moveTo>
                <a:cubicBezTo>
                  <a:pt x="5671078" y="206946"/>
                  <a:pt x="5511174" y="159963"/>
                  <a:pt x="5342320" y="118515"/>
                </a:cubicBezTo>
                <a:cubicBezTo>
                  <a:pt x="4696933" y="-39505"/>
                  <a:pt x="3989256" y="-39505"/>
                  <a:pt x="3219759" y="118515"/>
                </a:cubicBezTo>
                <a:cubicBezTo>
                  <a:pt x="2744403" y="232144"/>
                  <a:pt x="2274345" y="401822"/>
                  <a:pt x="1810763" y="627902"/>
                </a:cubicBezTo>
                <a:cubicBezTo>
                  <a:pt x="1346593" y="854453"/>
                  <a:pt x="990046" y="1126102"/>
                  <a:pt x="741240" y="1442967"/>
                </a:cubicBezTo>
                <a:cubicBezTo>
                  <a:pt x="469473" y="1782440"/>
                  <a:pt x="271183" y="2229772"/>
                  <a:pt x="147074" y="2784139"/>
                </a:cubicBezTo>
                <a:cubicBezTo>
                  <a:pt x="22141" y="3339094"/>
                  <a:pt x="-23075" y="3910535"/>
                  <a:pt x="10955" y="4499050"/>
                </a:cubicBezTo>
                <a:cubicBezTo>
                  <a:pt x="40510" y="5009378"/>
                  <a:pt x="137536" y="5502162"/>
                  <a:pt x="303211" y="5978225"/>
                </a:cubicBezTo>
                <a:lnTo>
                  <a:pt x="5821916" y="5978225"/>
                </a:lnTo>
                <a:lnTo>
                  <a:pt x="5821916" y="259344"/>
                </a:lnTo>
                <a:close/>
              </a:path>
            </a:pathLst>
          </a:custGeom>
          <a:solidFill>
            <a:srgbClr val="61C6F7"/>
          </a:solidFill>
          <a:ln w="11762" cap="flat">
            <a:noFill/>
            <a:prstDash val="solid"/>
            <a:miter/>
          </a:ln>
        </p:spPr>
        <p:txBody>
          <a:bodyPr/>
          <a:lstStyle/>
          <a:p>
            <a:endParaRPr lang="en-US" dirty="0"/>
          </a:p>
        </p:txBody>
      </p:sp>
      <p:sp>
        <p:nvSpPr>
          <p:cNvPr id="20" name="Graphic 23">
            <a:extLst>
              <a:ext uri="{FF2B5EF4-FFF2-40B4-BE49-F238E27FC236}">
                <a16:creationId xmlns:a16="http://schemas.microsoft.com/office/drawing/2014/main" id="{C8029979-F5CC-339F-710E-1F83A74D6550}"/>
              </a:ext>
            </a:extLst>
          </p:cNvPr>
          <p:cNvSpPr/>
          <p:nvPr/>
        </p:nvSpPr>
        <p:spPr>
          <a:xfrm>
            <a:off x="2442279" y="4312945"/>
            <a:ext cx="5335543" cy="5749953"/>
          </a:xfrm>
          <a:custGeom>
            <a:avLst/>
            <a:gdLst>
              <a:gd name="csX0" fmla="*/ 303400 w 5335543"/>
              <a:gd name="csY0" fmla="*/ 5749954 h 5749953"/>
              <a:gd name="csX1" fmla="*/ 5335543 w 5335543"/>
              <a:gd name="csY1" fmla="*/ 5749954 h 5749953"/>
              <a:gd name="csX2" fmla="*/ 5335543 w 5335543"/>
              <a:gd name="csY2" fmla="*/ 175566 h 5749953"/>
              <a:gd name="csX3" fmla="*/ 5103763 w 5335543"/>
              <a:gd name="csY3" fmla="*/ 113266 h 5749953"/>
              <a:gd name="csX4" fmla="*/ 3075999 w 5335543"/>
              <a:gd name="csY4" fmla="*/ 113266 h 5749953"/>
              <a:gd name="csX5" fmla="*/ 1729849 w 5335543"/>
              <a:gd name="csY5" fmla="*/ 599901 h 5749953"/>
              <a:gd name="csX6" fmla="*/ 708006 w 5335543"/>
              <a:gd name="csY6" fmla="*/ 1378541 h 5749953"/>
              <a:gd name="csX7" fmla="*/ 140380 w 5335543"/>
              <a:gd name="csY7" fmla="*/ 2659853 h 5749953"/>
              <a:gd name="csX8" fmla="*/ 10472 w 5335543"/>
              <a:gd name="csY8" fmla="*/ 4298239 h 5749953"/>
              <a:gd name="csX9" fmla="*/ 303400 w 5335543"/>
              <a:gd name="csY9" fmla="*/ 5749954 h 574995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</a:cxnLst>
            <a:rect l="l" t="t" r="r" b="b"/>
            <a:pathLst>
              <a:path w="5335543" h="5749953">
                <a:moveTo>
                  <a:pt x="303400" y="5749954"/>
                </a:moveTo>
                <a:lnTo>
                  <a:pt x="5335543" y="5749954"/>
                </a:lnTo>
                <a:lnTo>
                  <a:pt x="5335543" y="175566"/>
                </a:lnTo>
                <a:cubicBezTo>
                  <a:pt x="5260321" y="153530"/>
                  <a:pt x="5183138" y="132763"/>
                  <a:pt x="5103763" y="113266"/>
                </a:cubicBezTo>
                <a:cubicBezTo>
                  <a:pt x="4487219" y="-37755"/>
                  <a:pt x="3811144" y="-37755"/>
                  <a:pt x="3075999" y="113266"/>
                </a:cubicBezTo>
                <a:cubicBezTo>
                  <a:pt x="2621898" y="221830"/>
                  <a:pt x="2172874" y="383926"/>
                  <a:pt x="1729849" y="599901"/>
                </a:cubicBezTo>
                <a:cubicBezTo>
                  <a:pt x="1286362" y="816337"/>
                  <a:pt x="945786" y="1075923"/>
                  <a:pt x="708006" y="1378541"/>
                </a:cubicBezTo>
                <a:cubicBezTo>
                  <a:pt x="448306" y="1702849"/>
                  <a:pt x="258982" y="2130299"/>
                  <a:pt x="140380" y="2659853"/>
                </a:cubicBezTo>
                <a:cubicBezTo>
                  <a:pt x="21202" y="3190099"/>
                  <a:pt x="-22062" y="3736035"/>
                  <a:pt x="10472" y="4298239"/>
                </a:cubicBezTo>
                <a:cubicBezTo>
                  <a:pt x="39546" y="4799527"/>
                  <a:pt x="136688" y="5283278"/>
                  <a:pt x="303400" y="5749954"/>
                </a:cubicBezTo>
                <a:close/>
              </a:path>
            </a:pathLst>
          </a:cu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5977" t="-8776" r="-69878"/>
            </a:stretch>
          </a:blipFill>
          <a:ln w="11525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64718" y="2729215"/>
            <a:ext cx="1872949" cy="1905098"/>
          </a:xfrm>
          <a:custGeom>
            <a:avLst/>
            <a:gdLst/>
            <a:ahLst/>
            <a:cxnLst/>
            <a:rect l="l" t="t" r="r" b="b"/>
            <a:pathLst>
              <a:path w="1872949" h="1905098">
                <a:moveTo>
                  <a:pt x="0" y="0"/>
                </a:moveTo>
                <a:lnTo>
                  <a:pt x="1872949" y="0"/>
                </a:lnTo>
                <a:lnTo>
                  <a:pt x="1872949" y="1905098"/>
                </a:lnTo>
                <a:lnTo>
                  <a:pt x="0" y="190509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5816849" y="3159589"/>
            <a:ext cx="1568687" cy="11076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2399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Write</a:t>
            </a:r>
          </a:p>
          <a:p>
            <a:pPr algn="ctr"/>
            <a:r>
              <a:rPr lang="en-US" sz="2399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Highlight</a:t>
            </a:r>
          </a:p>
          <a:p>
            <a:pPr algn="ctr"/>
            <a:r>
              <a:rPr lang="en-US" sz="2399" dirty="0">
                <a:solidFill>
                  <a:srgbClr val="FFFFFF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Here!</a:t>
            </a: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1FBA9D3C-C906-8616-2B99-BA55BA4BC38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298918"/>
            <a:ext cx="4343399" cy="3759482"/>
          </a:xfrm>
          <a:custGeom>
            <a:avLst/>
            <a:gdLst>
              <a:gd name="csX0" fmla="*/ 0 w 4184255"/>
              <a:gd name="csY0" fmla="*/ 0 h 3577130"/>
              <a:gd name="csX1" fmla="*/ 3996943 w 4184255"/>
              <a:gd name="csY1" fmla="*/ 0 h 3577130"/>
              <a:gd name="csX2" fmla="*/ 4184255 w 4184255"/>
              <a:gd name="csY2" fmla="*/ 187312 h 3577130"/>
              <a:gd name="csX3" fmla="*/ 4184255 w 4184255"/>
              <a:gd name="csY3" fmla="*/ 3577130 h 3577130"/>
              <a:gd name="csX4" fmla="*/ 0 w 4184255"/>
              <a:gd name="csY4" fmla="*/ 3577130 h 3577130"/>
              <a:gd name="csX5" fmla="*/ 0 w 4184255"/>
              <a:gd name="csY5" fmla="*/ 0 h 357713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4184255" h="3577130">
                <a:moveTo>
                  <a:pt x="0" y="0"/>
                </a:moveTo>
                <a:lnTo>
                  <a:pt x="3996943" y="0"/>
                </a:lnTo>
                <a:cubicBezTo>
                  <a:pt x="4100393" y="0"/>
                  <a:pt x="4184255" y="83862"/>
                  <a:pt x="4184255" y="187312"/>
                </a:cubicBezTo>
                <a:lnTo>
                  <a:pt x="4184255" y="3577130"/>
                </a:lnTo>
                <a:lnTo>
                  <a:pt x="0" y="357713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TextBox 14"/>
          <p:cNvSpPr txBox="1"/>
          <p:nvPr/>
        </p:nvSpPr>
        <p:spPr>
          <a:xfrm>
            <a:off x="476083" y="7010400"/>
            <a:ext cx="3257717" cy="24006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Write your main text here.</a:t>
            </a:r>
          </a:p>
          <a:p>
            <a:pPr algn="l"/>
            <a:endParaRPr lang="en-US" sz="1200" dirty="0">
              <a:solidFill>
                <a:srgbClr val="242F3A"/>
              </a:solidFill>
              <a:latin typeface="Hero Junior" panose="02000500000000000000" pitchFamily="50" charset="0"/>
              <a:ea typeface="Hero Junior 2"/>
              <a:cs typeface="Hero Junior 2"/>
              <a:sym typeface="Hero Junior 2"/>
            </a:endParaRPr>
          </a:p>
          <a:p>
            <a:pPr algn="l"/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Consectetur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adipiscing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elit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. Proin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accumsan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vulputate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purus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, ac dictum magna gravida in. Sed quis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imperdiet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justo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.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Nullam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lectus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augue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,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fringilla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non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nibh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nec,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aliquam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tincidunt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mauris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. Donec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iaculis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luctus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lorem. </a:t>
            </a:r>
          </a:p>
          <a:p>
            <a:pPr algn="l"/>
            <a:endParaRPr lang="en-US" sz="1200" dirty="0">
              <a:solidFill>
                <a:srgbClr val="242F3A"/>
              </a:solidFill>
              <a:latin typeface="Hero Junior" panose="02000500000000000000" pitchFamily="50" charset="0"/>
              <a:ea typeface="Hero Junior 3"/>
              <a:cs typeface="Hero Junior 3"/>
              <a:sym typeface="Hero Junior 3"/>
            </a:endParaRPr>
          </a:p>
          <a:p>
            <a:pPr algn="l"/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Mauris ac magna nec ligula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imperdiet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lacinia. Nunc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tempor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metus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a libero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condimentum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pharetra. Aenean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aliquam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felis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id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justo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hendrerit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, non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varius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augue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porta.</a:t>
            </a:r>
          </a:p>
        </p:txBody>
      </p:sp>
      <p:sp>
        <p:nvSpPr>
          <p:cNvPr id="15" name="Freeform 1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240224" y="-8099"/>
            <a:ext cx="3542300" cy="1530699"/>
          </a:xfrm>
          <a:custGeom>
            <a:avLst/>
            <a:gdLst/>
            <a:ahLst/>
            <a:cxnLst/>
            <a:rect l="l" t="t" r="r" b="b"/>
            <a:pathLst>
              <a:path w="3542300" h="1530699">
                <a:moveTo>
                  <a:pt x="0" y="0"/>
                </a:moveTo>
                <a:lnTo>
                  <a:pt x="3542300" y="0"/>
                </a:lnTo>
                <a:lnTo>
                  <a:pt x="3542300" y="1530699"/>
                </a:lnTo>
                <a:lnTo>
                  <a:pt x="0" y="153069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195759" r="-2564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960116" y="391225"/>
            <a:ext cx="2636436" cy="482248"/>
          </a:xfrm>
          <a:custGeom>
            <a:avLst/>
            <a:gdLst/>
            <a:ahLst/>
            <a:cxnLst/>
            <a:rect l="l" t="t" r="r" b="b"/>
            <a:pathLst>
              <a:path w="2636436" h="482248">
                <a:moveTo>
                  <a:pt x="0" y="0"/>
                </a:moveTo>
                <a:lnTo>
                  <a:pt x="2636437" y="0"/>
                </a:lnTo>
                <a:lnTo>
                  <a:pt x="2636437" y="482249"/>
                </a:lnTo>
                <a:lnTo>
                  <a:pt x="0" y="48224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78F2D3-57C4-7A95-7C88-BD96C9E80D3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3505200"/>
            <a:ext cx="5638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C06BD7"/>
                </a:solidFill>
                <a:latin typeface="Hero Junior Super" panose="02000A00000000000000" pitchFamily="50" charset="0"/>
              </a:rPr>
              <a:t>How to use this fillable template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C6AE9B-C79E-AE16-F953-1A61D71DDB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4654490"/>
            <a:ext cx="563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C06BD7"/>
                </a:solidFill>
                <a:latin typeface="Hero Junior Bold" panose="02000800000000000000" pitchFamily="50" charset="0"/>
              </a:rPr>
              <a:t>(including example flyer)</a:t>
            </a:r>
          </a:p>
        </p:txBody>
      </p:sp>
      <p:sp>
        <p:nvSpPr>
          <p:cNvPr id="5" name="Freeform 3">
            <a:extLst>
              <a:ext uri="{FF2B5EF4-FFF2-40B4-BE49-F238E27FC236}">
                <a16:creationId xmlns:a16="http://schemas.microsoft.com/office/drawing/2014/main" id="{3CBDAF7D-B4F9-1BF5-27D8-F79CA146FE00}"/>
              </a:ext>
            </a:extLst>
          </p:cNvPr>
          <p:cNvSpPr/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4">
            <a:extLst>
              <a:ext uri="{FF2B5EF4-FFF2-40B4-BE49-F238E27FC236}">
                <a16:creationId xmlns:a16="http://schemas.microsoft.com/office/drawing/2014/main" id="{505D762E-50E8-4CBF-A72E-0FA85F2EB7BB}"/>
              </a:ext>
            </a:extLst>
          </p:cNvPr>
          <p:cNvSpPr/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622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4BD5EE-227D-EF20-9007-4B6988DFD39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2" y="7288"/>
            <a:ext cx="7762736" cy="100438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64C8DBC-2688-F317-8603-3A0C92AB954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How to Use Fillable Template</a:t>
            </a:r>
          </a:p>
        </p:txBody>
      </p:sp>
      <p:sp>
        <p:nvSpPr>
          <p:cNvPr id="7" name="Callout: Bent Line 6">
            <a:extLst>
              <a:ext uri="{FF2B5EF4-FFF2-40B4-BE49-F238E27FC236}">
                <a16:creationId xmlns:a16="http://schemas.microsoft.com/office/drawing/2014/main" id="{C7B98360-FC9C-5A1C-937F-08500C877BD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97114" y="23622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3750"/>
              <a:gd name="adj4" fmla="val -9091"/>
              <a:gd name="adj5" fmla="val -116368"/>
              <a:gd name="adj6" fmla="val -4567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Title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9" name="Callout: Bent Line 8">
            <a:extLst>
              <a:ext uri="{FF2B5EF4-FFF2-40B4-BE49-F238E27FC236}">
                <a16:creationId xmlns:a16="http://schemas.microsoft.com/office/drawing/2014/main" id="{A87944D9-A058-AD3E-E309-027BF4DC39C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362200" y="3195387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65179"/>
              <a:gd name="adj6" fmla="val -35574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Date, Time and Location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11" name="Callout: Bent Line 10">
            <a:extLst>
              <a:ext uri="{FF2B5EF4-FFF2-40B4-BE49-F238E27FC236}">
                <a16:creationId xmlns:a16="http://schemas.microsoft.com/office/drawing/2014/main" id="{D6561F2E-E3DB-237B-1DFA-18E51C3F575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04371" y="6253414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14584"/>
              <a:gd name="adj6" fmla="val -5001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Description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including planned activities. Adjust text size and placement as needed.</a:t>
            </a:r>
          </a:p>
        </p:txBody>
      </p:sp>
      <p:sp>
        <p:nvSpPr>
          <p:cNvPr id="13" name="Callout: Bent Line 12">
            <a:extLst>
              <a:ext uri="{FF2B5EF4-FFF2-40B4-BE49-F238E27FC236}">
                <a16:creationId xmlns:a16="http://schemas.microsoft.com/office/drawing/2014/main" id="{23147907-34F4-CF5E-F19B-04B4D792E9F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91000" y="7467600"/>
            <a:ext cx="3352800" cy="22860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52883"/>
              <a:gd name="adj6" fmla="val 6742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your own photo here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To change: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image </a:t>
            </a:r>
            <a:r>
              <a:rPr lang="en-US" sz="1400" u="sng" dirty="0">
                <a:solidFill>
                  <a:schemeClr val="tx1"/>
                </a:solidFill>
                <a:latin typeface="+mj-lt"/>
              </a:rPr>
              <a:t>twice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so the photo is outlined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-At the top menu,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Change Picture, This Device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-**If new image looks stretched/warped, select image,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the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dropdown arrow under Crop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Fill</a:t>
            </a:r>
          </a:p>
        </p:txBody>
      </p:sp>
    </p:spTree>
    <p:extLst>
      <p:ext uri="{BB962C8B-B14F-4D97-AF65-F5344CB8AC3E}">
        <p14:creationId xmlns:p14="http://schemas.microsoft.com/office/powerpoint/2010/main" val="1713618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1C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18198EF-6D04-5B9B-3FF1-776E7BD864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>
            <a:extLst>
              <a:ext uri="{FF2B5EF4-FFF2-40B4-BE49-F238E27FC236}">
                <a16:creationId xmlns:a16="http://schemas.microsoft.com/office/drawing/2014/main" id="{7CAAD712-8A1F-4405-51A3-275A780C1B0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618915"/>
            <a:ext cx="4190556" cy="17543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3800" dirty="0">
                <a:solidFill>
                  <a:srgbClr val="FFFFFF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Family Fun Open House at Young Explorers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6F7906C-2631-D631-83BA-31CAF5D8C73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2743200"/>
            <a:ext cx="4495356" cy="3231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FFFFFF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Saturday, September 19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3BCD2C5D-1130-3F40-94D0-BAE8545F2D6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3217354"/>
            <a:ext cx="4800156" cy="3231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FFFFFF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10:00 AM – 1:00 PM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D17E8B6F-6F94-0072-2AFF-19EED31C029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3691509"/>
            <a:ext cx="4190556" cy="6463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FFFFFF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Young Explorers Aurora</a:t>
            </a:r>
          </a:p>
          <a:p>
            <a:pPr algn="l"/>
            <a:r>
              <a:rPr lang="en-US" sz="2100" dirty="0">
                <a:solidFill>
                  <a:srgbClr val="FFFFFF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59 E Garfield Rd, Aurora, OH</a:t>
            </a:r>
          </a:p>
        </p:txBody>
      </p:sp>
      <p:sp>
        <p:nvSpPr>
          <p:cNvPr id="18" name="Graphic 25">
            <a:extLst>
              <a:ext uri="{FF2B5EF4-FFF2-40B4-BE49-F238E27FC236}">
                <a16:creationId xmlns:a16="http://schemas.microsoft.com/office/drawing/2014/main" id="{5B631BC6-5B31-EE33-50B4-8667F5EC669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950367" y="4080176"/>
            <a:ext cx="5822033" cy="5978224"/>
          </a:xfrm>
          <a:custGeom>
            <a:avLst/>
            <a:gdLst>
              <a:gd name="csX0" fmla="*/ 5822034 w 5822033"/>
              <a:gd name="csY0" fmla="*/ 259344 h 5978224"/>
              <a:gd name="csX1" fmla="*/ 5342320 w 5822033"/>
              <a:gd name="csY1" fmla="*/ 118515 h 5978224"/>
              <a:gd name="csX2" fmla="*/ 3219759 w 5822033"/>
              <a:gd name="csY2" fmla="*/ 118515 h 5978224"/>
              <a:gd name="csX3" fmla="*/ 1810763 w 5822033"/>
              <a:gd name="csY3" fmla="*/ 627902 h 5978224"/>
              <a:gd name="csX4" fmla="*/ 741240 w 5822033"/>
              <a:gd name="csY4" fmla="*/ 1442967 h 5978224"/>
              <a:gd name="csX5" fmla="*/ 147074 w 5822033"/>
              <a:gd name="csY5" fmla="*/ 2784139 h 5978224"/>
              <a:gd name="csX6" fmla="*/ 10955 w 5822033"/>
              <a:gd name="csY6" fmla="*/ 4499050 h 5978224"/>
              <a:gd name="csX7" fmla="*/ 303211 w 5822033"/>
              <a:gd name="csY7" fmla="*/ 5978225 h 5978224"/>
              <a:gd name="csX8" fmla="*/ 5821916 w 5822033"/>
              <a:gd name="csY8" fmla="*/ 5978225 h 5978224"/>
              <a:gd name="csX9" fmla="*/ 5821916 w 5822033"/>
              <a:gd name="csY9" fmla="*/ 259344 h 597822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</a:cxnLst>
            <a:rect l="l" t="t" r="r" b="b"/>
            <a:pathLst>
              <a:path w="5822033" h="5978224">
                <a:moveTo>
                  <a:pt x="5822034" y="259344"/>
                </a:moveTo>
                <a:cubicBezTo>
                  <a:pt x="5671078" y="206946"/>
                  <a:pt x="5511174" y="159963"/>
                  <a:pt x="5342320" y="118515"/>
                </a:cubicBezTo>
                <a:cubicBezTo>
                  <a:pt x="4696933" y="-39505"/>
                  <a:pt x="3989256" y="-39505"/>
                  <a:pt x="3219759" y="118515"/>
                </a:cubicBezTo>
                <a:cubicBezTo>
                  <a:pt x="2744403" y="232144"/>
                  <a:pt x="2274345" y="401822"/>
                  <a:pt x="1810763" y="627902"/>
                </a:cubicBezTo>
                <a:cubicBezTo>
                  <a:pt x="1346593" y="854453"/>
                  <a:pt x="990046" y="1126102"/>
                  <a:pt x="741240" y="1442967"/>
                </a:cubicBezTo>
                <a:cubicBezTo>
                  <a:pt x="469473" y="1782440"/>
                  <a:pt x="271183" y="2229772"/>
                  <a:pt x="147074" y="2784139"/>
                </a:cubicBezTo>
                <a:cubicBezTo>
                  <a:pt x="22141" y="3339094"/>
                  <a:pt x="-23075" y="3910535"/>
                  <a:pt x="10955" y="4499050"/>
                </a:cubicBezTo>
                <a:cubicBezTo>
                  <a:pt x="40510" y="5009378"/>
                  <a:pt x="137536" y="5502162"/>
                  <a:pt x="303211" y="5978225"/>
                </a:cubicBezTo>
                <a:lnTo>
                  <a:pt x="5821916" y="5978225"/>
                </a:lnTo>
                <a:lnTo>
                  <a:pt x="5821916" y="259344"/>
                </a:lnTo>
                <a:close/>
              </a:path>
            </a:pathLst>
          </a:custGeom>
          <a:solidFill>
            <a:srgbClr val="61C6F7"/>
          </a:solidFill>
          <a:ln w="11762" cap="flat">
            <a:noFill/>
            <a:prstDash val="solid"/>
            <a:miter/>
          </a:ln>
        </p:spPr>
        <p:txBody>
          <a:bodyPr/>
          <a:lstStyle/>
          <a:p>
            <a:endParaRPr lang="en-US" dirty="0"/>
          </a:p>
        </p:txBody>
      </p:sp>
      <p:sp>
        <p:nvSpPr>
          <p:cNvPr id="20" name="Graphic 23">
            <a:extLst>
              <a:ext uri="{FF2B5EF4-FFF2-40B4-BE49-F238E27FC236}">
                <a16:creationId xmlns:a16="http://schemas.microsoft.com/office/drawing/2014/main" id="{B435BD18-8919-BDC1-EA6F-EDD6CAE5C87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442279" y="4312945"/>
            <a:ext cx="5335543" cy="5749953"/>
          </a:xfrm>
          <a:custGeom>
            <a:avLst/>
            <a:gdLst>
              <a:gd name="csX0" fmla="*/ 303400 w 5335543"/>
              <a:gd name="csY0" fmla="*/ 5749954 h 5749953"/>
              <a:gd name="csX1" fmla="*/ 5335543 w 5335543"/>
              <a:gd name="csY1" fmla="*/ 5749954 h 5749953"/>
              <a:gd name="csX2" fmla="*/ 5335543 w 5335543"/>
              <a:gd name="csY2" fmla="*/ 175566 h 5749953"/>
              <a:gd name="csX3" fmla="*/ 5103763 w 5335543"/>
              <a:gd name="csY3" fmla="*/ 113266 h 5749953"/>
              <a:gd name="csX4" fmla="*/ 3075999 w 5335543"/>
              <a:gd name="csY4" fmla="*/ 113266 h 5749953"/>
              <a:gd name="csX5" fmla="*/ 1729849 w 5335543"/>
              <a:gd name="csY5" fmla="*/ 599901 h 5749953"/>
              <a:gd name="csX6" fmla="*/ 708006 w 5335543"/>
              <a:gd name="csY6" fmla="*/ 1378541 h 5749953"/>
              <a:gd name="csX7" fmla="*/ 140380 w 5335543"/>
              <a:gd name="csY7" fmla="*/ 2659853 h 5749953"/>
              <a:gd name="csX8" fmla="*/ 10472 w 5335543"/>
              <a:gd name="csY8" fmla="*/ 4298239 h 5749953"/>
              <a:gd name="csX9" fmla="*/ 303400 w 5335543"/>
              <a:gd name="csY9" fmla="*/ 5749954 h 574995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</a:cxnLst>
            <a:rect l="l" t="t" r="r" b="b"/>
            <a:pathLst>
              <a:path w="5335543" h="5749953">
                <a:moveTo>
                  <a:pt x="303400" y="5749954"/>
                </a:moveTo>
                <a:lnTo>
                  <a:pt x="5335543" y="5749954"/>
                </a:lnTo>
                <a:lnTo>
                  <a:pt x="5335543" y="175566"/>
                </a:lnTo>
                <a:cubicBezTo>
                  <a:pt x="5260321" y="153530"/>
                  <a:pt x="5183138" y="132763"/>
                  <a:pt x="5103763" y="113266"/>
                </a:cubicBezTo>
                <a:cubicBezTo>
                  <a:pt x="4487219" y="-37755"/>
                  <a:pt x="3811144" y="-37755"/>
                  <a:pt x="3075999" y="113266"/>
                </a:cubicBezTo>
                <a:cubicBezTo>
                  <a:pt x="2621898" y="221830"/>
                  <a:pt x="2172874" y="383926"/>
                  <a:pt x="1729849" y="599901"/>
                </a:cubicBezTo>
                <a:cubicBezTo>
                  <a:pt x="1286362" y="816337"/>
                  <a:pt x="945786" y="1075923"/>
                  <a:pt x="708006" y="1378541"/>
                </a:cubicBezTo>
                <a:cubicBezTo>
                  <a:pt x="448306" y="1702849"/>
                  <a:pt x="258982" y="2130299"/>
                  <a:pt x="140380" y="2659853"/>
                </a:cubicBezTo>
                <a:cubicBezTo>
                  <a:pt x="21202" y="3190099"/>
                  <a:pt x="-22062" y="3736035"/>
                  <a:pt x="10472" y="4298239"/>
                </a:cubicBezTo>
                <a:cubicBezTo>
                  <a:pt x="39546" y="4799527"/>
                  <a:pt x="136688" y="5283278"/>
                  <a:pt x="303400" y="5749954"/>
                </a:cubicBezTo>
                <a:close/>
              </a:path>
            </a:pathLst>
          </a:cu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3932" r="-47718"/>
            </a:stretch>
          </a:blipFill>
          <a:ln w="11525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616AC334-A596-7909-2A31-9C1D9E312D7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64718" y="2729215"/>
            <a:ext cx="1872949" cy="1905098"/>
          </a:xfrm>
          <a:custGeom>
            <a:avLst/>
            <a:gdLst/>
            <a:ahLst/>
            <a:cxnLst/>
            <a:rect l="l" t="t" r="r" b="b"/>
            <a:pathLst>
              <a:path w="1872949" h="1905098">
                <a:moveTo>
                  <a:pt x="0" y="0"/>
                </a:moveTo>
                <a:lnTo>
                  <a:pt x="1872949" y="0"/>
                </a:lnTo>
                <a:lnTo>
                  <a:pt x="1872949" y="1905098"/>
                </a:lnTo>
                <a:lnTo>
                  <a:pt x="0" y="190509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ADC97EB0-1901-E11A-73B4-67EEBBCD941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738072" y="3352955"/>
            <a:ext cx="1726240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2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Meet Our</a:t>
            </a:r>
          </a:p>
          <a:p>
            <a:pPr algn="ctr"/>
            <a:r>
              <a:rPr lang="en-US" sz="2200" dirty="0">
                <a:solidFill>
                  <a:srgbClr val="FFFFFF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Educators!</a:t>
            </a: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B0F69616-051E-D39C-A6BD-8EB65313673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298918"/>
            <a:ext cx="4343399" cy="3759482"/>
          </a:xfrm>
          <a:custGeom>
            <a:avLst/>
            <a:gdLst>
              <a:gd name="csX0" fmla="*/ 0 w 4184255"/>
              <a:gd name="csY0" fmla="*/ 0 h 3577130"/>
              <a:gd name="csX1" fmla="*/ 3996943 w 4184255"/>
              <a:gd name="csY1" fmla="*/ 0 h 3577130"/>
              <a:gd name="csX2" fmla="*/ 4184255 w 4184255"/>
              <a:gd name="csY2" fmla="*/ 187312 h 3577130"/>
              <a:gd name="csX3" fmla="*/ 4184255 w 4184255"/>
              <a:gd name="csY3" fmla="*/ 3577130 h 3577130"/>
              <a:gd name="csX4" fmla="*/ 0 w 4184255"/>
              <a:gd name="csY4" fmla="*/ 3577130 h 3577130"/>
              <a:gd name="csX5" fmla="*/ 0 w 4184255"/>
              <a:gd name="csY5" fmla="*/ 0 h 357713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4184255" h="3577130">
                <a:moveTo>
                  <a:pt x="0" y="0"/>
                </a:moveTo>
                <a:lnTo>
                  <a:pt x="3996943" y="0"/>
                </a:lnTo>
                <a:cubicBezTo>
                  <a:pt x="4100393" y="0"/>
                  <a:pt x="4184255" y="83862"/>
                  <a:pt x="4184255" y="187312"/>
                </a:cubicBezTo>
                <a:lnTo>
                  <a:pt x="4184255" y="3577130"/>
                </a:lnTo>
                <a:lnTo>
                  <a:pt x="0" y="357713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C5044D16-8C0C-262B-E530-E584E3C8A27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15065" y="7010400"/>
            <a:ext cx="3562517" cy="24006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1200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Come explore our classrooms, meet our caring educators, and discover what makes Young Explorers a place where children thrive.</a:t>
            </a:r>
          </a:p>
          <a:p>
            <a:endParaRPr lang="en-US" sz="1200" dirty="0">
              <a:solidFill>
                <a:srgbClr val="242F3A"/>
              </a:solidFill>
              <a:latin typeface="Hero Junior Bold" panose="02000800000000000000" pitchFamily="50" charset="0"/>
              <a:ea typeface="Hero Junior 2"/>
              <a:cs typeface="Hero Junior 2"/>
              <a:sym typeface="Hero Junior 2"/>
            </a:endParaRPr>
          </a:p>
          <a:p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Enjoy fun activities, classroom tours, refreshments, and opportunities to learn about our programs for infants through preschool.</a:t>
            </a:r>
          </a:p>
          <a:p>
            <a:endParaRPr lang="en-US" sz="1200" dirty="0">
              <a:solidFill>
                <a:srgbClr val="242F3A"/>
              </a:solidFill>
              <a:latin typeface="Hero Junior" panose="02000500000000000000" pitchFamily="50" charset="0"/>
              <a:ea typeface="Hero Junior 2"/>
              <a:cs typeface="Hero Junior 2"/>
              <a:sym typeface="Hero Junior 2"/>
            </a:endParaRPr>
          </a:p>
          <a:p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Whether you're just beginning your child care search or looking for a new learning environment, we'd love to welcome your family and answer your questions.</a:t>
            </a:r>
          </a:p>
        </p:txBody>
      </p:sp>
      <p:sp>
        <p:nvSpPr>
          <p:cNvPr id="15" name="Freeform 15">
            <a:extLst>
              <a:ext uri="{FF2B5EF4-FFF2-40B4-BE49-F238E27FC236}">
                <a16:creationId xmlns:a16="http://schemas.microsoft.com/office/drawing/2014/main" id="{06141A2B-17CE-507B-E50E-DE37D18449C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240224" y="-8099"/>
            <a:ext cx="3542300" cy="1530699"/>
          </a:xfrm>
          <a:custGeom>
            <a:avLst/>
            <a:gdLst/>
            <a:ahLst/>
            <a:cxnLst/>
            <a:rect l="l" t="t" r="r" b="b"/>
            <a:pathLst>
              <a:path w="3542300" h="1530699">
                <a:moveTo>
                  <a:pt x="0" y="0"/>
                </a:moveTo>
                <a:lnTo>
                  <a:pt x="3542300" y="0"/>
                </a:lnTo>
                <a:lnTo>
                  <a:pt x="3542300" y="1530699"/>
                </a:lnTo>
                <a:lnTo>
                  <a:pt x="0" y="153069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195759" r="-2564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>
            <a:extLst>
              <a:ext uri="{FF2B5EF4-FFF2-40B4-BE49-F238E27FC236}">
                <a16:creationId xmlns:a16="http://schemas.microsoft.com/office/drawing/2014/main" id="{E0F01AE3-7433-A9F4-2047-F58332A81FC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960116" y="391225"/>
            <a:ext cx="2636436" cy="482248"/>
          </a:xfrm>
          <a:custGeom>
            <a:avLst/>
            <a:gdLst/>
            <a:ahLst/>
            <a:cxnLst/>
            <a:rect l="l" t="t" r="r" b="b"/>
            <a:pathLst>
              <a:path w="2636436" h="482248">
                <a:moveTo>
                  <a:pt x="0" y="0"/>
                </a:moveTo>
                <a:lnTo>
                  <a:pt x="2636437" y="0"/>
                </a:lnTo>
                <a:lnTo>
                  <a:pt x="2636437" y="482249"/>
                </a:lnTo>
                <a:lnTo>
                  <a:pt x="0" y="48224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268EDA7-E27E-8018-9344-49618AA187D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EXAMPLE FLYER</a:t>
            </a:r>
          </a:p>
        </p:txBody>
      </p:sp>
    </p:spTree>
    <p:extLst>
      <p:ext uri="{BB962C8B-B14F-4D97-AF65-F5344CB8AC3E}">
        <p14:creationId xmlns:p14="http://schemas.microsoft.com/office/powerpoint/2010/main" val="22534673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312</Words>
  <Application>Microsoft Office PowerPoint</Application>
  <PresentationFormat>Custom</PresentationFormat>
  <Paragraphs>38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Hero Junior</vt:lpstr>
      <vt:lpstr>Hero Junior Super</vt:lpstr>
      <vt:lpstr>Arial</vt:lpstr>
      <vt:lpstr>Hero Junior Bold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BBNA Flyer Templates_Young Explorers</dc:title>
  <cp:lastModifiedBy>Lisa Tomlinson</cp:lastModifiedBy>
  <cp:revision>3</cp:revision>
  <dcterms:created xsi:type="dcterms:W3CDTF">2006-08-16T00:00:00Z</dcterms:created>
  <dcterms:modified xsi:type="dcterms:W3CDTF">2026-08-04T20:29:53Z</dcterms:modified>
  <dc:identifier>DAHQzPWT3_k</dc:identifier>
</cp:coreProperties>
</file>