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9A98ED-08FD-4447-8F03-AB6B0C7D79F8}" v="1" dt="2025-12-12T00:19:12.87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modSld">
      <pc:chgData name="Michelle Cortez" userId="c3e0c422-0b42-40a3-a437-72f117c8f539" providerId="ADAL" clId="{9931B0D5-8BB2-4917-ACC6-09EB49C58EC1}" dt="2025-12-12T00:19:33.411" v="17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2T00:19:33.411" v="17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19:33.411" v="17" actId="1076"/>
          <ac:spMkLst>
            <pc:docMk/>
            <pc:sldMk cId="0" sldId="256"/>
            <ac:spMk id="12" creationId="{EA5B9652-0A20-16CA-88C1-900578EF94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32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155590" y="0"/>
              <a:ext cx="3616960" cy="1194435"/>
            </a:xfrm>
            <a:custGeom>
              <a:avLst/>
              <a:gdLst/>
              <a:ahLst/>
              <a:cxnLst/>
              <a:rect l="l" t="t" r="r" b="b"/>
              <a:pathLst>
                <a:path w="3616959" h="1194435">
                  <a:moveTo>
                    <a:pt x="1952136" y="1194324"/>
                  </a:moveTo>
                  <a:lnTo>
                    <a:pt x="1415146" y="1184503"/>
                  </a:lnTo>
                  <a:lnTo>
                    <a:pt x="811034" y="1137274"/>
                  </a:lnTo>
                  <a:lnTo>
                    <a:pt x="377785" y="1027390"/>
                  </a:lnTo>
                  <a:lnTo>
                    <a:pt x="342058" y="1005946"/>
                  </a:lnTo>
                  <a:lnTo>
                    <a:pt x="308572" y="982148"/>
                  </a:lnTo>
                  <a:lnTo>
                    <a:pt x="277259" y="956093"/>
                  </a:lnTo>
                  <a:lnTo>
                    <a:pt x="248050" y="927879"/>
                  </a:lnTo>
                  <a:lnTo>
                    <a:pt x="220877" y="897606"/>
                  </a:lnTo>
                  <a:lnTo>
                    <a:pt x="195672" y="865371"/>
                  </a:lnTo>
                  <a:lnTo>
                    <a:pt x="172367" y="831274"/>
                  </a:lnTo>
                  <a:lnTo>
                    <a:pt x="150894" y="795411"/>
                  </a:lnTo>
                  <a:lnTo>
                    <a:pt x="131185" y="757882"/>
                  </a:lnTo>
                  <a:lnTo>
                    <a:pt x="113170" y="718784"/>
                  </a:lnTo>
                  <a:lnTo>
                    <a:pt x="96783" y="678217"/>
                  </a:lnTo>
                  <a:lnTo>
                    <a:pt x="81955" y="636278"/>
                  </a:lnTo>
                  <a:lnTo>
                    <a:pt x="68618" y="593066"/>
                  </a:lnTo>
                  <a:lnTo>
                    <a:pt x="56703" y="548679"/>
                  </a:lnTo>
                  <a:lnTo>
                    <a:pt x="46143" y="503215"/>
                  </a:lnTo>
                  <a:lnTo>
                    <a:pt x="36869" y="456773"/>
                  </a:lnTo>
                  <a:lnTo>
                    <a:pt x="28813" y="409452"/>
                  </a:lnTo>
                  <a:lnTo>
                    <a:pt x="21907" y="361348"/>
                  </a:lnTo>
                  <a:lnTo>
                    <a:pt x="16083" y="312562"/>
                  </a:lnTo>
                  <a:lnTo>
                    <a:pt x="11272" y="263191"/>
                  </a:lnTo>
                  <a:lnTo>
                    <a:pt x="7407" y="213333"/>
                  </a:lnTo>
                  <a:lnTo>
                    <a:pt x="4419" y="163086"/>
                  </a:lnTo>
                  <a:lnTo>
                    <a:pt x="2239" y="112550"/>
                  </a:lnTo>
                  <a:lnTo>
                    <a:pt x="801" y="61822"/>
                  </a:lnTo>
                  <a:lnTo>
                    <a:pt x="34" y="11001"/>
                  </a:lnTo>
                  <a:lnTo>
                    <a:pt x="0" y="0"/>
                  </a:lnTo>
                  <a:lnTo>
                    <a:pt x="3616809" y="0"/>
                  </a:lnTo>
                  <a:lnTo>
                    <a:pt x="3616809" y="1189184"/>
                  </a:lnTo>
                  <a:lnTo>
                    <a:pt x="2350908" y="1189184"/>
                  </a:lnTo>
                  <a:lnTo>
                    <a:pt x="1952136" y="1194324"/>
                  </a:lnTo>
                  <a:close/>
                </a:path>
                <a:path w="3616959" h="1194435">
                  <a:moveTo>
                    <a:pt x="3616809" y="1193969"/>
                  </a:moveTo>
                  <a:lnTo>
                    <a:pt x="2350908" y="1189184"/>
                  </a:lnTo>
                  <a:lnTo>
                    <a:pt x="3616809" y="1189184"/>
                  </a:lnTo>
                  <a:lnTo>
                    <a:pt x="3616809" y="11939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28629" y="263967"/>
              <a:ext cx="3133724" cy="561974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A5B9652-0A20-16CA-88C1-900578EF948E}"/>
              </a:ext>
            </a:extLst>
          </p:cNvPr>
          <p:cNvSpPr txBox="1"/>
          <p:nvPr/>
        </p:nvSpPr>
        <p:spPr>
          <a:xfrm>
            <a:off x="457200" y="1295400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2025-12-12T00:19:00Z</dcterms:created>
  <dcterms:modified xsi:type="dcterms:W3CDTF">2025-12-12T00:19:39Z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