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972CFE-5D95-45A2-AB4E-03790DEAB801}" v="4" dt="2025-12-12T00:18:03.76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Cortez" userId="c3e0c422-0b42-40a3-a437-72f117c8f539" providerId="ADAL" clId="{9931B0D5-8BB2-4917-ACC6-09EB49C58EC1}"/>
    <pc:docChg chg="custSel modSld">
      <pc:chgData name="Michelle Cortez" userId="c3e0c422-0b42-40a3-a437-72f117c8f539" providerId="ADAL" clId="{9931B0D5-8BB2-4917-ACC6-09EB49C58EC1}" dt="2025-12-12T00:18:32.977" v="113" actId="20577"/>
      <pc:docMkLst>
        <pc:docMk/>
      </pc:docMkLst>
      <pc:sldChg chg="addSp modSp mod">
        <pc:chgData name="Michelle Cortez" userId="c3e0c422-0b42-40a3-a437-72f117c8f539" providerId="ADAL" clId="{9931B0D5-8BB2-4917-ACC6-09EB49C58EC1}" dt="2025-12-12T00:18:32.977" v="113" actId="20577"/>
        <pc:sldMkLst>
          <pc:docMk/>
          <pc:sldMk cId="0" sldId="256"/>
        </pc:sldMkLst>
        <pc:spChg chg="add mod">
          <ac:chgData name="Michelle Cortez" userId="c3e0c422-0b42-40a3-a437-72f117c8f539" providerId="ADAL" clId="{9931B0D5-8BB2-4917-ACC6-09EB49C58EC1}" dt="2025-12-12T00:17:04.630" v="17" actId="1076"/>
          <ac:spMkLst>
            <pc:docMk/>
            <pc:sldMk cId="0" sldId="256"/>
            <ac:spMk id="14" creationId="{9EA46620-7044-420D-4B7E-E772402A29DE}"/>
          </ac:spMkLst>
        </pc:spChg>
        <pc:spChg chg="add mod">
          <ac:chgData name="Michelle Cortez" userId="c3e0c422-0b42-40a3-a437-72f117c8f539" providerId="ADAL" clId="{9931B0D5-8BB2-4917-ACC6-09EB49C58EC1}" dt="2025-12-12T00:17:34.417" v="46" actId="20577"/>
          <ac:spMkLst>
            <pc:docMk/>
            <pc:sldMk cId="0" sldId="256"/>
            <ac:spMk id="15" creationId="{8ABF2039-C0FC-6788-6C0D-EB15E5632EB3}"/>
          </ac:spMkLst>
        </pc:spChg>
        <pc:spChg chg="add mod">
          <ac:chgData name="Michelle Cortez" userId="c3e0c422-0b42-40a3-a437-72f117c8f539" providerId="ADAL" clId="{9931B0D5-8BB2-4917-ACC6-09EB49C58EC1}" dt="2025-12-12T00:18:17.623" v="75" actId="1076"/>
          <ac:spMkLst>
            <pc:docMk/>
            <pc:sldMk cId="0" sldId="256"/>
            <ac:spMk id="16" creationId="{2D1A1B73-2515-2444-814B-DB7575E7C196}"/>
          </ac:spMkLst>
        </pc:spChg>
        <pc:spChg chg="add mod">
          <ac:chgData name="Michelle Cortez" userId="c3e0c422-0b42-40a3-a437-72f117c8f539" providerId="ADAL" clId="{9931B0D5-8BB2-4917-ACC6-09EB49C58EC1}" dt="2025-12-12T00:18:32.977" v="113" actId="20577"/>
          <ac:spMkLst>
            <pc:docMk/>
            <pc:sldMk cId="0" sldId="256"/>
            <ac:spMk id="17" creationId="{7530E7E7-89CA-2341-FA22-9ABE1087A6F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772400" cy="4001135"/>
            <a:chOff x="0" y="0"/>
            <a:chExt cx="7772400" cy="400113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772400" cy="4001135"/>
            </a:xfrm>
            <a:custGeom>
              <a:avLst/>
              <a:gdLst/>
              <a:ahLst/>
              <a:cxnLst/>
              <a:rect l="l" t="t" r="r" b="b"/>
              <a:pathLst>
                <a:path w="7772400" h="4001135">
                  <a:moveTo>
                    <a:pt x="0" y="0"/>
                  </a:moveTo>
                  <a:lnTo>
                    <a:pt x="7772400" y="0"/>
                  </a:lnTo>
                  <a:lnTo>
                    <a:pt x="7772400" y="3201708"/>
                  </a:lnTo>
                  <a:lnTo>
                    <a:pt x="7724678" y="3221844"/>
                  </a:lnTo>
                  <a:lnTo>
                    <a:pt x="7647961" y="3253389"/>
                  </a:lnTo>
                  <a:lnTo>
                    <a:pt x="7570723" y="3284328"/>
                  </a:lnTo>
                  <a:lnTo>
                    <a:pt x="7492975" y="3314658"/>
                  </a:lnTo>
                  <a:lnTo>
                    <a:pt x="7414726" y="3344377"/>
                  </a:lnTo>
                  <a:lnTo>
                    <a:pt x="7335985" y="3373481"/>
                  </a:lnTo>
                  <a:lnTo>
                    <a:pt x="7256764" y="3401968"/>
                  </a:lnTo>
                  <a:lnTo>
                    <a:pt x="7177071" y="3429834"/>
                  </a:lnTo>
                  <a:lnTo>
                    <a:pt x="7096917" y="3457076"/>
                  </a:lnTo>
                  <a:lnTo>
                    <a:pt x="7016311" y="3483691"/>
                  </a:lnTo>
                  <a:lnTo>
                    <a:pt x="6935262" y="3509677"/>
                  </a:lnTo>
                  <a:lnTo>
                    <a:pt x="6853781" y="3535030"/>
                  </a:lnTo>
                  <a:lnTo>
                    <a:pt x="6771878" y="3559747"/>
                  </a:lnTo>
                  <a:lnTo>
                    <a:pt x="6689563" y="3583825"/>
                  </a:lnTo>
                  <a:lnTo>
                    <a:pt x="6606844" y="3607261"/>
                  </a:lnTo>
                  <a:lnTo>
                    <a:pt x="6523732" y="3630053"/>
                  </a:lnTo>
                  <a:lnTo>
                    <a:pt x="6440237" y="3652197"/>
                  </a:lnTo>
                  <a:lnTo>
                    <a:pt x="6356368" y="3673689"/>
                  </a:lnTo>
                  <a:lnTo>
                    <a:pt x="6272135" y="3694528"/>
                  </a:lnTo>
                  <a:lnTo>
                    <a:pt x="6187549" y="3714710"/>
                  </a:lnTo>
                  <a:lnTo>
                    <a:pt x="6102618" y="3734232"/>
                  </a:lnTo>
                  <a:lnTo>
                    <a:pt x="6017353" y="3753091"/>
                  </a:lnTo>
                  <a:lnTo>
                    <a:pt x="5931763" y="3771284"/>
                  </a:lnTo>
                  <a:lnTo>
                    <a:pt x="5845859" y="3788808"/>
                  </a:lnTo>
                  <a:lnTo>
                    <a:pt x="5759649" y="3805659"/>
                  </a:lnTo>
                  <a:lnTo>
                    <a:pt x="5673144" y="3821836"/>
                  </a:lnTo>
                  <a:lnTo>
                    <a:pt x="5586354" y="3837335"/>
                  </a:lnTo>
                  <a:lnTo>
                    <a:pt x="5499288" y="3852152"/>
                  </a:lnTo>
                  <a:lnTo>
                    <a:pt x="5411956" y="3866286"/>
                  </a:lnTo>
                  <a:lnTo>
                    <a:pt x="5324368" y="3879732"/>
                  </a:lnTo>
                  <a:lnTo>
                    <a:pt x="5236534" y="3892488"/>
                  </a:lnTo>
                  <a:lnTo>
                    <a:pt x="5148463" y="3904551"/>
                  </a:lnTo>
                  <a:lnTo>
                    <a:pt x="5060166" y="3915918"/>
                  </a:lnTo>
                  <a:lnTo>
                    <a:pt x="4971652" y="3926585"/>
                  </a:lnTo>
                  <a:lnTo>
                    <a:pt x="4882930" y="3936550"/>
                  </a:lnTo>
                  <a:lnTo>
                    <a:pt x="4794011" y="3945810"/>
                  </a:lnTo>
                  <a:lnTo>
                    <a:pt x="4704905" y="3954362"/>
                  </a:lnTo>
                  <a:lnTo>
                    <a:pt x="4615620" y="3962202"/>
                  </a:lnTo>
                  <a:lnTo>
                    <a:pt x="4526168" y="3969328"/>
                  </a:lnTo>
                  <a:lnTo>
                    <a:pt x="4436558" y="3975736"/>
                  </a:lnTo>
                  <a:lnTo>
                    <a:pt x="4346799" y="3981425"/>
                  </a:lnTo>
                  <a:lnTo>
                    <a:pt x="4256901" y="3986389"/>
                  </a:lnTo>
                  <a:lnTo>
                    <a:pt x="4166875" y="3990628"/>
                  </a:lnTo>
                  <a:lnTo>
                    <a:pt x="4076730" y="3994136"/>
                  </a:lnTo>
                  <a:lnTo>
                    <a:pt x="3986475" y="3996913"/>
                  </a:lnTo>
                  <a:lnTo>
                    <a:pt x="3896121" y="3998954"/>
                  </a:lnTo>
                  <a:lnTo>
                    <a:pt x="3805677" y="4000256"/>
                  </a:lnTo>
                  <a:lnTo>
                    <a:pt x="3715153" y="4000817"/>
                  </a:lnTo>
                  <a:lnTo>
                    <a:pt x="3624560" y="4000633"/>
                  </a:lnTo>
                  <a:lnTo>
                    <a:pt x="3533906" y="3999702"/>
                  </a:lnTo>
                  <a:lnTo>
                    <a:pt x="3443201" y="3998020"/>
                  </a:lnTo>
                  <a:lnTo>
                    <a:pt x="3352456" y="3995585"/>
                  </a:lnTo>
                  <a:lnTo>
                    <a:pt x="3261679" y="3992393"/>
                  </a:lnTo>
                  <a:lnTo>
                    <a:pt x="3170882" y="3988441"/>
                  </a:lnTo>
                  <a:lnTo>
                    <a:pt x="3080073" y="3983726"/>
                  </a:lnTo>
                  <a:lnTo>
                    <a:pt x="2989262" y="3978246"/>
                  </a:lnTo>
                  <a:lnTo>
                    <a:pt x="2898460" y="3971997"/>
                  </a:lnTo>
                  <a:lnTo>
                    <a:pt x="2807676" y="3964977"/>
                  </a:lnTo>
                  <a:lnTo>
                    <a:pt x="2716919" y="3957181"/>
                  </a:lnTo>
                  <a:lnTo>
                    <a:pt x="2626200" y="3948608"/>
                  </a:lnTo>
                  <a:lnTo>
                    <a:pt x="2535529" y="3939254"/>
                  </a:lnTo>
                  <a:lnTo>
                    <a:pt x="2444914" y="3929116"/>
                  </a:lnTo>
                  <a:lnTo>
                    <a:pt x="2354367" y="3918192"/>
                  </a:lnTo>
                  <a:lnTo>
                    <a:pt x="2263896" y="3906477"/>
                  </a:lnTo>
                  <a:lnTo>
                    <a:pt x="2173512" y="3893970"/>
                  </a:lnTo>
                  <a:lnTo>
                    <a:pt x="2083224" y="3880667"/>
                  </a:lnTo>
                  <a:lnTo>
                    <a:pt x="1993042" y="3866564"/>
                  </a:lnTo>
                  <a:lnTo>
                    <a:pt x="1902976" y="3851660"/>
                  </a:lnTo>
                  <a:lnTo>
                    <a:pt x="1813035" y="3835951"/>
                  </a:lnTo>
                  <a:lnTo>
                    <a:pt x="1723231" y="3819434"/>
                  </a:lnTo>
                  <a:lnTo>
                    <a:pt x="1633571" y="3802106"/>
                  </a:lnTo>
                  <a:lnTo>
                    <a:pt x="1544066" y="3783963"/>
                  </a:lnTo>
                  <a:lnTo>
                    <a:pt x="1454726" y="3765004"/>
                  </a:lnTo>
                  <a:lnTo>
                    <a:pt x="1365561" y="3745225"/>
                  </a:lnTo>
                  <a:lnTo>
                    <a:pt x="1276580" y="3724622"/>
                  </a:lnTo>
                  <a:lnTo>
                    <a:pt x="1187794" y="3703194"/>
                  </a:lnTo>
                  <a:lnTo>
                    <a:pt x="1099211" y="3680936"/>
                  </a:lnTo>
                  <a:lnTo>
                    <a:pt x="1010842" y="3657846"/>
                  </a:lnTo>
                  <a:lnTo>
                    <a:pt x="922697" y="3633921"/>
                  </a:lnTo>
                  <a:lnTo>
                    <a:pt x="834785" y="3609158"/>
                  </a:lnTo>
                  <a:lnTo>
                    <a:pt x="747116" y="3583553"/>
                  </a:lnTo>
                  <a:lnTo>
                    <a:pt x="659700" y="3557105"/>
                  </a:lnTo>
                  <a:lnTo>
                    <a:pt x="572547" y="3529809"/>
                  </a:lnTo>
                  <a:lnTo>
                    <a:pt x="485666" y="3501662"/>
                  </a:lnTo>
                  <a:lnTo>
                    <a:pt x="399067" y="3472663"/>
                  </a:lnTo>
                  <a:lnTo>
                    <a:pt x="312761" y="3442807"/>
                  </a:lnTo>
                  <a:lnTo>
                    <a:pt x="226756" y="3412091"/>
                  </a:lnTo>
                  <a:lnTo>
                    <a:pt x="141063" y="3380514"/>
                  </a:lnTo>
                  <a:lnTo>
                    <a:pt x="55692" y="3348071"/>
                  </a:lnTo>
                  <a:lnTo>
                    <a:pt x="0" y="33262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32F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297375" y="180765"/>
              <a:ext cx="255904" cy="315595"/>
            </a:xfrm>
            <a:custGeom>
              <a:avLst/>
              <a:gdLst/>
              <a:ahLst/>
              <a:cxnLst/>
              <a:rect l="l" t="t" r="r" b="b"/>
              <a:pathLst>
                <a:path w="255904" h="315595">
                  <a:moveTo>
                    <a:pt x="139981" y="315244"/>
                  </a:moveTo>
                  <a:lnTo>
                    <a:pt x="0" y="315244"/>
                  </a:lnTo>
                  <a:lnTo>
                    <a:pt x="0" y="0"/>
                  </a:lnTo>
                  <a:lnTo>
                    <a:pt x="134571" y="0"/>
                  </a:lnTo>
                  <a:lnTo>
                    <a:pt x="183900" y="6792"/>
                  </a:lnTo>
                  <a:lnTo>
                    <a:pt x="219566" y="25323"/>
                  </a:lnTo>
                  <a:lnTo>
                    <a:pt x="246314" y="76350"/>
                  </a:lnTo>
                  <a:lnTo>
                    <a:pt x="90954" y="76350"/>
                  </a:lnTo>
                  <a:lnTo>
                    <a:pt x="90954" y="124876"/>
                  </a:lnTo>
                  <a:lnTo>
                    <a:pt x="237546" y="124876"/>
                  </a:lnTo>
                  <a:lnTo>
                    <a:pt x="236007" y="128014"/>
                  </a:lnTo>
                  <a:lnTo>
                    <a:pt x="221986" y="142839"/>
                  </a:lnTo>
                  <a:lnTo>
                    <a:pt x="204224" y="153719"/>
                  </a:lnTo>
                  <a:lnTo>
                    <a:pt x="204224" y="154398"/>
                  </a:lnTo>
                  <a:lnTo>
                    <a:pt x="226091" y="165866"/>
                  </a:lnTo>
                  <a:lnTo>
                    <a:pt x="242220" y="182011"/>
                  </a:lnTo>
                  <a:lnTo>
                    <a:pt x="244510" y="186635"/>
                  </a:lnTo>
                  <a:lnTo>
                    <a:pt x="90954" y="186635"/>
                  </a:lnTo>
                  <a:lnTo>
                    <a:pt x="90954" y="238893"/>
                  </a:lnTo>
                  <a:lnTo>
                    <a:pt x="252930" y="238893"/>
                  </a:lnTo>
                  <a:lnTo>
                    <a:pt x="248676" y="259841"/>
                  </a:lnTo>
                  <a:lnTo>
                    <a:pt x="227470" y="288393"/>
                  </a:lnTo>
                  <a:lnTo>
                    <a:pt x="191428" y="307974"/>
                  </a:lnTo>
                  <a:lnTo>
                    <a:pt x="139981" y="315244"/>
                  </a:lnTo>
                  <a:close/>
                </a:path>
                <a:path w="255904" h="315595">
                  <a:moveTo>
                    <a:pt x="237546" y="124876"/>
                  </a:moveTo>
                  <a:lnTo>
                    <a:pt x="130514" y="124876"/>
                  </a:lnTo>
                  <a:lnTo>
                    <a:pt x="145000" y="122877"/>
                  </a:lnTo>
                  <a:lnTo>
                    <a:pt x="155112" y="117537"/>
                  </a:lnTo>
                  <a:lnTo>
                    <a:pt x="161040" y="109844"/>
                  </a:lnTo>
                  <a:lnTo>
                    <a:pt x="162973" y="100783"/>
                  </a:lnTo>
                  <a:lnTo>
                    <a:pt x="161040" y="91668"/>
                  </a:lnTo>
                  <a:lnTo>
                    <a:pt x="155112" y="83858"/>
                  </a:lnTo>
                  <a:lnTo>
                    <a:pt x="145000" y="78402"/>
                  </a:lnTo>
                  <a:lnTo>
                    <a:pt x="130514" y="76350"/>
                  </a:lnTo>
                  <a:lnTo>
                    <a:pt x="246314" y="76350"/>
                  </a:lnTo>
                  <a:lnTo>
                    <a:pt x="248518" y="86530"/>
                  </a:lnTo>
                  <a:lnTo>
                    <a:pt x="245210" y="109245"/>
                  </a:lnTo>
                  <a:lnTo>
                    <a:pt x="237546" y="124876"/>
                  </a:lnTo>
                  <a:close/>
                </a:path>
                <a:path w="255904" h="315595">
                  <a:moveTo>
                    <a:pt x="252930" y="238893"/>
                  </a:moveTo>
                  <a:lnTo>
                    <a:pt x="131866" y="238893"/>
                  </a:lnTo>
                  <a:lnTo>
                    <a:pt x="147293" y="236862"/>
                  </a:lnTo>
                  <a:lnTo>
                    <a:pt x="158155" y="231300"/>
                  </a:lnTo>
                  <a:lnTo>
                    <a:pt x="164579" y="223002"/>
                  </a:lnTo>
                  <a:lnTo>
                    <a:pt x="166693" y="212764"/>
                  </a:lnTo>
                  <a:lnTo>
                    <a:pt x="164490" y="202525"/>
                  </a:lnTo>
                  <a:lnTo>
                    <a:pt x="157944" y="194228"/>
                  </a:lnTo>
                  <a:lnTo>
                    <a:pt x="147150" y="188666"/>
                  </a:lnTo>
                  <a:lnTo>
                    <a:pt x="132204" y="186635"/>
                  </a:lnTo>
                  <a:lnTo>
                    <a:pt x="244510" y="186635"/>
                  </a:lnTo>
                  <a:lnTo>
                    <a:pt x="252200" y="202165"/>
                  </a:lnTo>
                  <a:lnTo>
                    <a:pt x="255618" y="225659"/>
                  </a:lnTo>
                  <a:lnTo>
                    <a:pt x="252930" y="238893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78014" y="255420"/>
              <a:ext cx="162297" cy="24092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469469" y="148195"/>
              <a:ext cx="1129030" cy="685800"/>
            </a:xfrm>
            <a:custGeom>
              <a:avLst/>
              <a:gdLst/>
              <a:ahLst/>
              <a:cxnLst/>
              <a:rect l="l" t="t" r="r" b="b"/>
              <a:pathLst>
                <a:path w="1129029" h="685800">
                  <a:moveTo>
                    <a:pt x="252577" y="481177"/>
                  </a:moveTo>
                  <a:lnTo>
                    <a:pt x="247180" y="446570"/>
                  </a:lnTo>
                  <a:lnTo>
                    <a:pt x="246430" y="441731"/>
                  </a:lnTo>
                  <a:lnTo>
                    <a:pt x="228206" y="409206"/>
                  </a:lnTo>
                  <a:lnTo>
                    <a:pt x="198247" y="384670"/>
                  </a:lnTo>
                  <a:lnTo>
                    <a:pt x="159931" y="370319"/>
                  </a:lnTo>
                  <a:lnTo>
                    <a:pt x="159931" y="484238"/>
                  </a:lnTo>
                  <a:lnTo>
                    <a:pt x="156387" y="500761"/>
                  </a:lnTo>
                  <a:lnTo>
                    <a:pt x="146748" y="512648"/>
                  </a:lnTo>
                  <a:lnTo>
                    <a:pt x="132549" y="519836"/>
                  </a:lnTo>
                  <a:lnTo>
                    <a:pt x="115303" y="522236"/>
                  </a:lnTo>
                  <a:lnTo>
                    <a:pt x="91630" y="522236"/>
                  </a:lnTo>
                  <a:lnTo>
                    <a:pt x="91630" y="446570"/>
                  </a:lnTo>
                  <a:lnTo>
                    <a:pt x="114287" y="446570"/>
                  </a:lnTo>
                  <a:lnTo>
                    <a:pt x="132118" y="448970"/>
                  </a:lnTo>
                  <a:lnTo>
                    <a:pt x="146621" y="456107"/>
                  </a:lnTo>
                  <a:lnTo>
                    <a:pt x="156362" y="467893"/>
                  </a:lnTo>
                  <a:lnTo>
                    <a:pt x="159931" y="484238"/>
                  </a:lnTo>
                  <a:lnTo>
                    <a:pt x="159931" y="370319"/>
                  </a:lnTo>
                  <a:lnTo>
                    <a:pt x="156883" y="369176"/>
                  </a:lnTo>
                  <a:lnTo>
                    <a:pt x="104482" y="363766"/>
                  </a:lnTo>
                  <a:lnTo>
                    <a:pt x="0" y="363766"/>
                  </a:lnTo>
                  <a:lnTo>
                    <a:pt x="0" y="679018"/>
                  </a:lnTo>
                  <a:lnTo>
                    <a:pt x="91630" y="679018"/>
                  </a:lnTo>
                  <a:lnTo>
                    <a:pt x="91630" y="604024"/>
                  </a:lnTo>
                  <a:lnTo>
                    <a:pt x="110909" y="604024"/>
                  </a:lnTo>
                  <a:lnTo>
                    <a:pt x="162001" y="597331"/>
                  </a:lnTo>
                  <a:lnTo>
                    <a:pt x="201676" y="579056"/>
                  </a:lnTo>
                  <a:lnTo>
                    <a:pt x="229971" y="551827"/>
                  </a:lnTo>
                  <a:lnTo>
                    <a:pt x="244944" y="522236"/>
                  </a:lnTo>
                  <a:lnTo>
                    <a:pt x="246938" y="518325"/>
                  </a:lnTo>
                  <a:lnTo>
                    <a:pt x="252577" y="481177"/>
                  </a:lnTo>
                  <a:close/>
                </a:path>
                <a:path w="1129029" h="685800">
                  <a:moveTo>
                    <a:pt x="379374" y="109943"/>
                  </a:moveTo>
                  <a:lnTo>
                    <a:pt x="289433" y="109943"/>
                  </a:lnTo>
                  <a:lnTo>
                    <a:pt x="289433" y="348157"/>
                  </a:lnTo>
                  <a:lnTo>
                    <a:pt x="379374" y="348157"/>
                  </a:lnTo>
                  <a:lnTo>
                    <a:pt x="379374" y="109943"/>
                  </a:lnTo>
                  <a:close/>
                </a:path>
                <a:path w="1129029" h="685800">
                  <a:moveTo>
                    <a:pt x="381063" y="46494"/>
                  </a:moveTo>
                  <a:lnTo>
                    <a:pt x="377329" y="28295"/>
                  </a:lnTo>
                  <a:lnTo>
                    <a:pt x="367195" y="13449"/>
                  </a:lnTo>
                  <a:lnTo>
                    <a:pt x="352247" y="3492"/>
                  </a:lnTo>
                  <a:lnTo>
                    <a:pt x="334060" y="0"/>
                  </a:lnTo>
                  <a:lnTo>
                    <a:pt x="315937" y="3746"/>
                  </a:lnTo>
                  <a:lnTo>
                    <a:pt x="301142" y="13906"/>
                  </a:lnTo>
                  <a:lnTo>
                    <a:pt x="291223" y="28917"/>
                  </a:lnTo>
                  <a:lnTo>
                    <a:pt x="287743" y="47167"/>
                  </a:lnTo>
                  <a:lnTo>
                    <a:pt x="287743" y="47840"/>
                  </a:lnTo>
                  <a:lnTo>
                    <a:pt x="291566" y="65786"/>
                  </a:lnTo>
                  <a:lnTo>
                    <a:pt x="301561" y="80416"/>
                  </a:lnTo>
                  <a:lnTo>
                    <a:pt x="316318" y="90220"/>
                  </a:lnTo>
                  <a:lnTo>
                    <a:pt x="334403" y="93662"/>
                  </a:lnTo>
                  <a:lnTo>
                    <a:pt x="334746" y="93662"/>
                  </a:lnTo>
                  <a:lnTo>
                    <a:pt x="352869" y="89916"/>
                  </a:lnTo>
                  <a:lnTo>
                    <a:pt x="367665" y="79743"/>
                  </a:lnTo>
                  <a:lnTo>
                    <a:pt x="377583" y="64744"/>
                  </a:lnTo>
                  <a:lnTo>
                    <a:pt x="381063" y="46494"/>
                  </a:lnTo>
                  <a:close/>
                </a:path>
                <a:path w="1129029" h="685800">
                  <a:moveTo>
                    <a:pt x="522401" y="458444"/>
                  </a:moveTo>
                  <a:lnTo>
                    <a:pt x="475970" y="453631"/>
                  </a:lnTo>
                  <a:lnTo>
                    <a:pt x="444969" y="443852"/>
                  </a:lnTo>
                  <a:lnTo>
                    <a:pt x="437527" y="472020"/>
                  </a:lnTo>
                  <a:lnTo>
                    <a:pt x="433806" y="467766"/>
                  </a:lnTo>
                  <a:lnTo>
                    <a:pt x="433806" y="559904"/>
                  </a:lnTo>
                  <a:lnTo>
                    <a:pt x="430999" y="578027"/>
                  </a:lnTo>
                  <a:lnTo>
                    <a:pt x="422948" y="592442"/>
                  </a:lnTo>
                  <a:lnTo>
                    <a:pt x="410273" y="601941"/>
                  </a:lnTo>
                  <a:lnTo>
                    <a:pt x="393573" y="605370"/>
                  </a:lnTo>
                  <a:lnTo>
                    <a:pt x="376669" y="601713"/>
                  </a:lnTo>
                  <a:lnTo>
                    <a:pt x="363524" y="591807"/>
                  </a:lnTo>
                  <a:lnTo>
                    <a:pt x="355015" y="577316"/>
                  </a:lnTo>
                  <a:lnTo>
                    <a:pt x="351980" y="559904"/>
                  </a:lnTo>
                  <a:lnTo>
                    <a:pt x="355104" y="542493"/>
                  </a:lnTo>
                  <a:lnTo>
                    <a:pt x="363778" y="528002"/>
                  </a:lnTo>
                  <a:lnTo>
                    <a:pt x="376948" y="518109"/>
                  </a:lnTo>
                  <a:lnTo>
                    <a:pt x="393573" y="514438"/>
                  </a:lnTo>
                  <a:lnTo>
                    <a:pt x="409994" y="517867"/>
                  </a:lnTo>
                  <a:lnTo>
                    <a:pt x="422694" y="527367"/>
                  </a:lnTo>
                  <a:lnTo>
                    <a:pt x="430898" y="541782"/>
                  </a:lnTo>
                  <a:lnTo>
                    <a:pt x="431012" y="542493"/>
                  </a:lnTo>
                  <a:lnTo>
                    <a:pt x="433806" y="559904"/>
                  </a:lnTo>
                  <a:lnTo>
                    <a:pt x="433806" y="467766"/>
                  </a:lnTo>
                  <a:lnTo>
                    <a:pt x="423418" y="455866"/>
                  </a:lnTo>
                  <a:lnTo>
                    <a:pt x="405892" y="443852"/>
                  </a:lnTo>
                  <a:lnTo>
                    <a:pt x="386181" y="436562"/>
                  </a:lnTo>
                  <a:lnTo>
                    <a:pt x="364832" y="434352"/>
                  </a:lnTo>
                  <a:lnTo>
                    <a:pt x="326644" y="443725"/>
                  </a:lnTo>
                  <a:lnTo>
                    <a:pt x="293408" y="469900"/>
                  </a:lnTo>
                  <a:lnTo>
                    <a:pt x="269925" y="509943"/>
                  </a:lnTo>
                  <a:lnTo>
                    <a:pt x="261035" y="560920"/>
                  </a:lnTo>
                  <a:lnTo>
                    <a:pt x="269925" y="611644"/>
                  </a:lnTo>
                  <a:lnTo>
                    <a:pt x="293408" y="651103"/>
                  </a:lnTo>
                  <a:lnTo>
                    <a:pt x="326644" y="676694"/>
                  </a:lnTo>
                  <a:lnTo>
                    <a:pt x="364832" y="685800"/>
                  </a:lnTo>
                  <a:lnTo>
                    <a:pt x="386130" y="683450"/>
                  </a:lnTo>
                  <a:lnTo>
                    <a:pt x="405879" y="676122"/>
                  </a:lnTo>
                  <a:lnTo>
                    <a:pt x="423265" y="664235"/>
                  </a:lnTo>
                  <a:lnTo>
                    <a:pt x="437527" y="648131"/>
                  </a:lnTo>
                  <a:lnTo>
                    <a:pt x="445985" y="679018"/>
                  </a:lnTo>
                  <a:lnTo>
                    <a:pt x="522401" y="679018"/>
                  </a:lnTo>
                  <a:lnTo>
                    <a:pt x="522401" y="648131"/>
                  </a:lnTo>
                  <a:lnTo>
                    <a:pt x="522401" y="605370"/>
                  </a:lnTo>
                  <a:lnTo>
                    <a:pt x="522401" y="514438"/>
                  </a:lnTo>
                  <a:lnTo>
                    <a:pt x="522401" y="472020"/>
                  </a:lnTo>
                  <a:lnTo>
                    <a:pt x="522401" y="458444"/>
                  </a:lnTo>
                  <a:close/>
                </a:path>
                <a:path w="1129029" h="685800">
                  <a:moveTo>
                    <a:pt x="662381" y="109943"/>
                  </a:moveTo>
                  <a:lnTo>
                    <a:pt x="585965" y="109943"/>
                  </a:lnTo>
                  <a:lnTo>
                    <a:pt x="577507" y="140830"/>
                  </a:lnTo>
                  <a:lnTo>
                    <a:pt x="573455" y="136156"/>
                  </a:lnTo>
                  <a:lnTo>
                    <a:pt x="573455" y="222948"/>
                  </a:lnTo>
                  <a:lnTo>
                    <a:pt x="570598" y="238671"/>
                  </a:lnTo>
                  <a:lnTo>
                    <a:pt x="562508" y="251739"/>
                  </a:lnTo>
                  <a:lnTo>
                    <a:pt x="549922" y="260692"/>
                  </a:lnTo>
                  <a:lnTo>
                    <a:pt x="533552" y="264007"/>
                  </a:lnTo>
                  <a:lnTo>
                    <a:pt x="517194" y="260692"/>
                  </a:lnTo>
                  <a:lnTo>
                    <a:pt x="504609" y="251739"/>
                  </a:lnTo>
                  <a:lnTo>
                    <a:pt x="496519" y="238671"/>
                  </a:lnTo>
                  <a:lnTo>
                    <a:pt x="493661" y="222948"/>
                  </a:lnTo>
                  <a:lnTo>
                    <a:pt x="493661" y="221589"/>
                  </a:lnTo>
                  <a:lnTo>
                    <a:pt x="493318" y="220573"/>
                  </a:lnTo>
                  <a:lnTo>
                    <a:pt x="496963" y="204927"/>
                  </a:lnTo>
                  <a:lnTo>
                    <a:pt x="505955" y="192405"/>
                  </a:lnTo>
                  <a:lnTo>
                    <a:pt x="518947" y="184200"/>
                  </a:lnTo>
                  <a:lnTo>
                    <a:pt x="534568" y="181546"/>
                  </a:lnTo>
                  <a:lnTo>
                    <a:pt x="550151" y="185204"/>
                  </a:lnTo>
                  <a:lnTo>
                    <a:pt x="562635" y="194233"/>
                  </a:lnTo>
                  <a:lnTo>
                    <a:pt x="570801" y="207264"/>
                  </a:lnTo>
                  <a:lnTo>
                    <a:pt x="573455" y="222948"/>
                  </a:lnTo>
                  <a:lnTo>
                    <a:pt x="573455" y="136156"/>
                  </a:lnTo>
                  <a:lnTo>
                    <a:pt x="565873" y="127406"/>
                  </a:lnTo>
                  <a:lnTo>
                    <a:pt x="550583" y="115417"/>
                  </a:lnTo>
                  <a:lnTo>
                    <a:pt x="531431" y="106807"/>
                  </a:lnTo>
                  <a:lnTo>
                    <a:pt x="508203" y="103492"/>
                  </a:lnTo>
                  <a:lnTo>
                    <a:pt x="468795" y="112141"/>
                  </a:lnTo>
                  <a:lnTo>
                    <a:pt x="435203" y="136461"/>
                  </a:lnTo>
                  <a:lnTo>
                    <a:pt x="411822" y="174078"/>
                  </a:lnTo>
                  <a:lnTo>
                    <a:pt x="403047" y="222605"/>
                  </a:lnTo>
                  <a:lnTo>
                    <a:pt x="403098" y="222948"/>
                  </a:lnTo>
                  <a:lnTo>
                    <a:pt x="411505" y="271246"/>
                  </a:lnTo>
                  <a:lnTo>
                    <a:pt x="434276" y="309092"/>
                  </a:lnTo>
                  <a:lnTo>
                    <a:pt x="467372" y="333641"/>
                  </a:lnTo>
                  <a:lnTo>
                    <a:pt x="506844" y="342392"/>
                  </a:lnTo>
                  <a:lnTo>
                    <a:pt x="526173" y="340169"/>
                  </a:lnTo>
                  <a:lnTo>
                    <a:pt x="544080" y="333311"/>
                  </a:lnTo>
                  <a:lnTo>
                    <a:pt x="559765" y="322249"/>
                  </a:lnTo>
                  <a:lnTo>
                    <a:pt x="572439" y="307441"/>
                  </a:lnTo>
                  <a:lnTo>
                    <a:pt x="572439" y="318300"/>
                  </a:lnTo>
                  <a:lnTo>
                    <a:pt x="568096" y="337426"/>
                  </a:lnTo>
                  <a:lnTo>
                    <a:pt x="555409" y="352704"/>
                  </a:lnTo>
                  <a:lnTo>
                    <a:pt x="534924" y="362826"/>
                  </a:lnTo>
                  <a:lnTo>
                    <a:pt x="507187" y="366483"/>
                  </a:lnTo>
                  <a:lnTo>
                    <a:pt x="487413" y="364185"/>
                  </a:lnTo>
                  <a:lnTo>
                    <a:pt x="465975" y="357784"/>
                  </a:lnTo>
                  <a:lnTo>
                    <a:pt x="444842" y="348018"/>
                  </a:lnTo>
                  <a:lnTo>
                    <a:pt x="426034" y="335610"/>
                  </a:lnTo>
                  <a:lnTo>
                    <a:pt x="426034" y="417728"/>
                  </a:lnTo>
                  <a:lnTo>
                    <a:pt x="447281" y="428904"/>
                  </a:lnTo>
                  <a:lnTo>
                    <a:pt x="469734" y="436943"/>
                  </a:lnTo>
                  <a:lnTo>
                    <a:pt x="493077" y="441731"/>
                  </a:lnTo>
                  <a:lnTo>
                    <a:pt x="516991" y="443179"/>
                  </a:lnTo>
                  <a:lnTo>
                    <a:pt x="566254" y="437222"/>
                  </a:lnTo>
                  <a:lnTo>
                    <a:pt x="606577" y="419963"/>
                  </a:lnTo>
                  <a:lnTo>
                    <a:pt x="636816" y="392303"/>
                  </a:lnTo>
                  <a:lnTo>
                    <a:pt x="655789" y="355168"/>
                  </a:lnTo>
                  <a:lnTo>
                    <a:pt x="662381" y="309473"/>
                  </a:lnTo>
                  <a:lnTo>
                    <a:pt x="662381" y="307441"/>
                  </a:lnTo>
                  <a:lnTo>
                    <a:pt x="662381" y="264007"/>
                  </a:lnTo>
                  <a:lnTo>
                    <a:pt x="662381" y="181546"/>
                  </a:lnTo>
                  <a:lnTo>
                    <a:pt x="662381" y="140830"/>
                  </a:lnTo>
                  <a:lnTo>
                    <a:pt x="662381" y="109943"/>
                  </a:lnTo>
                  <a:close/>
                </a:path>
                <a:path w="1129029" h="685800">
                  <a:moveTo>
                    <a:pt x="928814" y="187655"/>
                  </a:moveTo>
                  <a:lnTo>
                    <a:pt x="923124" y="151828"/>
                  </a:lnTo>
                  <a:lnTo>
                    <a:pt x="906843" y="125298"/>
                  </a:lnTo>
                  <a:lnTo>
                    <a:pt x="881176" y="108826"/>
                  </a:lnTo>
                  <a:lnTo>
                    <a:pt x="847331" y="103162"/>
                  </a:lnTo>
                  <a:lnTo>
                    <a:pt x="830554" y="104838"/>
                  </a:lnTo>
                  <a:lnTo>
                    <a:pt x="814539" y="109778"/>
                  </a:lnTo>
                  <a:lnTo>
                    <a:pt x="799782" y="117754"/>
                  </a:lnTo>
                  <a:lnTo>
                    <a:pt x="786803" y="128612"/>
                  </a:lnTo>
                  <a:lnTo>
                    <a:pt x="786472" y="128612"/>
                  </a:lnTo>
                  <a:lnTo>
                    <a:pt x="786472" y="7810"/>
                  </a:lnTo>
                  <a:lnTo>
                    <a:pt x="696531" y="7810"/>
                  </a:lnTo>
                  <a:lnTo>
                    <a:pt x="696531" y="348157"/>
                  </a:lnTo>
                  <a:lnTo>
                    <a:pt x="786472" y="348157"/>
                  </a:lnTo>
                  <a:lnTo>
                    <a:pt x="786472" y="210045"/>
                  </a:lnTo>
                  <a:lnTo>
                    <a:pt x="788377" y="199618"/>
                  </a:lnTo>
                  <a:lnTo>
                    <a:pt x="793864" y="191211"/>
                  </a:lnTo>
                  <a:lnTo>
                    <a:pt x="802589" y="185623"/>
                  </a:lnTo>
                  <a:lnTo>
                    <a:pt x="814197" y="183578"/>
                  </a:lnTo>
                  <a:lnTo>
                    <a:pt x="824903" y="185204"/>
                  </a:lnTo>
                  <a:lnTo>
                    <a:pt x="832624" y="190246"/>
                  </a:lnTo>
                  <a:lnTo>
                    <a:pt x="837298" y="198894"/>
                  </a:lnTo>
                  <a:lnTo>
                    <a:pt x="838873" y="211404"/>
                  </a:lnTo>
                  <a:lnTo>
                    <a:pt x="838873" y="348157"/>
                  </a:lnTo>
                  <a:lnTo>
                    <a:pt x="928814" y="348157"/>
                  </a:lnTo>
                  <a:lnTo>
                    <a:pt x="928814" y="187655"/>
                  </a:lnTo>
                  <a:close/>
                </a:path>
                <a:path w="1129029" h="685800">
                  <a:moveTo>
                    <a:pt x="978865" y="518502"/>
                  </a:moveTo>
                  <a:lnTo>
                    <a:pt x="973162" y="482688"/>
                  </a:lnTo>
                  <a:lnTo>
                    <a:pt x="956881" y="456158"/>
                  </a:lnTo>
                  <a:lnTo>
                    <a:pt x="931214" y="439674"/>
                  </a:lnTo>
                  <a:lnTo>
                    <a:pt x="897369" y="434009"/>
                  </a:lnTo>
                  <a:lnTo>
                    <a:pt x="880592" y="435698"/>
                  </a:lnTo>
                  <a:lnTo>
                    <a:pt x="864577" y="440626"/>
                  </a:lnTo>
                  <a:lnTo>
                    <a:pt x="849820" y="448614"/>
                  </a:lnTo>
                  <a:lnTo>
                    <a:pt x="836853" y="459460"/>
                  </a:lnTo>
                  <a:lnTo>
                    <a:pt x="836510" y="459460"/>
                  </a:lnTo>
                  <a:lnTo>
                    <a:pt x="836510" y="360718"/>
                  </a:lnTo>
                  <a:lnTo>
                    <a:pt x="746239" y="360718"/>
                  </a:lnTo>
                  <a:lnTo>
                    <a:pt x="746569" y="679018"/>
                  </a:lnTo>
                  <a:lnTo>
                    <a:pt x="836510" y="679018"/>
                  </a:lnTo>
                  <a:lnTo>
                    <a:pt x="836510" y="540905"/>
                  </a:lnTo>
                  <a:lnTo>
                    <a:pt x="838415" y="530466"/>
                  </a:lnTo>
                  <a:lnTo>
                    <a:pt x="843902" y="522071"/>
                  </a:lnTo>
                  <a:lnTo>
                    <a:pt x="852627" y="516470"/>
                  </a:lnTo>
                  <a:lnTo>
                    <a:pt x="864235" y="514438"/>
                  </a:lnTo>
                  <a:lnTo>
                    <a:pt x="874941" y="516064"/>
                  </a:lnTo>
                  <a:lnTo>
                    <a:pt x="882662" y="521093"/>
                  </a:lnTo>
                  <a:lnTo>
                    <a:pt x="887349" y="529755"/>
                  </a:lnTo>
                  <a:lnTo>
                    <a:pt x="888923" y="542264"/>
                  </a:lnTo>
                  <a:lnTo>
                    <a:pt x="888923" y="679018"/>
                  </a:lnTo>
                  <a:lnTo>
                    <a:pt x="978865" y="679018"/>
                  </a:lnTo>
                  <a:lnTo>
                    <a:pt x="978865" y="518502"/>
                  </a:lnTo>
                  <a:close/>
                </a:path>
                <a:path w="1129029" h="685800">
                  <a:moveTo>
                    <a:pt x="1128979" y="274866"/>
                  </a:moveTo>
                  <a:lnTo>
                    <a:pt x="1121879" y="276225"/>
                  </a:lnTo>
                  <a:lnTo>
                    <a:pt x="1114780" y="276898"/>
                  </a:lnTo>
                  <a:lnTo>
                    <a:pt x="1107681" y="276898"/>
                  </a:lnTo>
                  <a:lnTo>
                    <a:pt x="1091196" y="275145"/>
                  </a:lnTo>
                  <a:lnTo>
                    <a:pt x="1078014" y="269481"/>
                  </a:lnTo>
                  <a:lnTo>
                    <a:pt x="1069263" y="259295"/>
                  </a:lnTo>
                  <a:lnTo>
                    <a:pt x="1066088" y="243979"/>
                  </a:lnTo>
                  <a:lnTo>
                    <a:pt x="1066088" y="183235"/>
                  </a:lnTo>
                  <a:lnTo>
                    <a:pt x="1126274" y="183235"/>
                  </a:lnTo>
                  <a:lnTo>
                    <a:pt x="1126274" y="109943"/>
                  </a:lnTo>
                  <a:lnTo>
                    <a:pt x="1066088" y="109943"/>
                  </a:lnTo>
                  <a:lnTo>
                    <a:pt x="1066088" y="54635"/>
                  </a:lnTo>
                  <a:lnTo>
                    <a:pt x="979538" y="54635"/>
                  </a:lnTo>
                  <a:lnTo>
                    <a:pt x="979538" y="109601"/>
                  </a:lnTo>
                  <a:lnTo>
                    <a:pt x="947077" y="109601"/>
                  </a:lnTo>
                  <a:lnTo>
                    <a:pt x="947077" y="183235"/>
                  </a:lnTo>
                  <a:lnTo>
                    <a:pt x="979538" y="183235"/>
                  </a:lnTo>
                  <a:lnTo>
                    <a:pt x="979538" y="249415"/>
                  </a:lnTo>
                  <a:lnTo>
                    <a:pt x="985989" y="292481"/>
                  </a:lnTo>
                  <a:lnTo>
                    <a:pt x="1005573" y="325678"/>
                  </a:lnTo>
                  <a:lnTo>
                    <a:pt x="1038593" y="347040"/>
                  </a:lnTo>
                  <a:lnTo>
                    <a:pt x="1085367" y="354609"/>
                  </a:lnTo>
                  <a:lnTo>
                    <a:pt x="1096314" y="354342"/>
                  </a:lnTo>
                  <a:lnTo>
                    <a:pt x="1107300" y="353504"/>
                  </a:lnTo>
                  <a:lnTo>
                    <a:pt x="1118222" y="352031"/>
                  </a:lnTo>
                  <a:lnTo>
                    <a:pt x="1128979" y="349859"/>
                  </a:lnTo>
                  <a:lnTo>
                    <a:pt x="1128979" y="274866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08696" y="592042"/>
              <a:ext cx="83185" cy="39370"/>
            </a:xfrm>
            <a:custGeom>
              <a:avLst/>
              <a:gdLst/>
              <a:ahLst/>
              <a:cxnLst/>
              <a:rect l="l" t="t" r="r" b="b"/>
              <a:pathLst>
                <a:path w="83184" h="39370">
                  <a:moveTo>
                    <a:pt x="74698" y="39230"/>
                  </a:moveTo>
                  <a:lnTo>
                    <a:pt x="51860" y="38684"/>
                  </a:lnTo>
                  <a:lnTo>
                    <a:pt x="53393" y="38684"/>
                  </a:lnTo>
                  <a:lnTo>
                    <a:pt x="26547" y="33960"/>
                  </a:lnTo>
                  <a:lnTo>
                    <a:pt x="0" y="21717"/>
                  </a:lnTo>
                  <a:lnTo>
                    <a:pt x="4057" y="5768"/>
                  </a:lnTo>
                  <a:lnTo>
                    <a:pt x="5748" y="0"/>
                  </a:lnTo>
                  <a:lnTo>
                    <a:pt x="14486" y="3510"/>
                  </a:lnTo>
                  <a:lnTo>
                    <a:pt x="23414" y="6447"/>
                  </a:lnTo>
                  <a:lnTo>
                    <a:pt x="62383" y="13870"/>
                  </a:lnTo>
                  <a:lnTo>
                    <a:pt x="72780" y="14533"/>
                  </a:lnTo>
                  <a:lnTo>
                    <a:pt x="83177" y="14533"/>
                  </a:lnTo>
                  <a:lnTo>
                    <a:pt x="83177" y="38684"/>
                  </a:lnTo>
                  <a:lnTo>
                    <a:pt x="74698" y="39230"/>
                  </a:lnTo>
                  <a:close/>
                </a:path>
              </a:pathLst>
            </a:custGeom>
            <a:solidFill>
              <a:srgbClr val="000000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010808" y="534694"/>
              <a:ext cx="182245" cy="299720"/>
            </a:xfrm>
            <a:custGeom>
              <a:avLst/>
              <a:gdLst/>
              <a:ahLst/>
              <a:cxnLst/>
              <a:rect l="l" t="t" r="r" b="b"/>
              <a:pathLst>
                <a:path w="182245" h="299719">
                  <a:moveTo>
                    <a:pt x="138291" y="299295"/>
                  </a:moveTo>
                  <a:lnTo>
                    <a:pt x="91656" y="291734"/>
                  </a:lnTo>
                  <a:lnTo>
                    <a:pt x="58621" y="270366"/>
                  </a:lnTo>
                  <a:lnTo>
                    <a:pt x="38963" y="237164"/>
                  </a:lnTo>
                  <a:lnTo>
                    <a:pt x="32459" y="194100"/>
                  </a:lnTo>
                  <a:lnTo>
                    <a:pt x="32459" y="127929"/>
                  </a:lnTo>
                  <a:lnTo>
                    <a:pt x="0" y="127929"/>
                  </a:lnTo>
                  <a:lnTo>
                    <a:pt x="0" y="70582"/>
                  </a:lnTo>
                  <a:lnTo>
                    <a:pt x="7856" y="69632"/>
                  </a:lnTo>
                  <a:lnTo>
                    <a:pt x="15680" y="68333"/>
                  </a:lnTo>
                  <a:lnTo>
                    <a:pt x="56127" y="55651"/>
                  </a:lnTo>
                  <a:lnTo>
                    <a:pt x="93690" y="29294"/>
                  </a:lnTo>
                  <a:lnTo>
                    <a:pt x="114960" y="0"/>
                  </a:lnTo>
                  <a:lnTo>
                    <a:pt x="119018" y="0"/>
                  </a:lnTo>
                  <a:lnTo>
                    <a:pt x="119018" y="54293"/>
                  </a:lnTo>
                  <a:lnTo>
                    <a:pt x="179203" y="54293"/>
                  </a:lnTo>
                  <a:lnTo>
                    <a:pt x="179203" y="127930"/>
                  </a:lnTo>
                  <a:lnTo>
                    <a:pt x="119018" y="127930"/>
                  </a:lnTo>
                  <a:lnTo>
                    <a:pt x="119018" y="188671"/>
                  </a:lnTo>
                  <a:lnTo>
                    <a:pt x="122188" y="203978"/>
                  </a:lnTo>
                  <a:lnTo>
                    <a:pt x="130936" y="214164"/>
                  </a:lnTo>
                  <a:lnTo>
                    <a:pt x="144123" y="219832"/>
                  </a:lnTo>
                  <a:lnTo>
                    <a:pt x="160607" y="221587"/>
                  </a:lnTo>
                  <a:lnTo>
                    <a:pt x="167707" y="221587"/>
                  </a:lnTo>
                  <a:lnTo>
                    <a:pt x="174808" y="220908"/>
                  </a:lnTo>
                  <a:lnTo>
                    <a:pt x="181908" y="219550"/>
                  </a:lnTo>
                  <a:lnTo>
                    <a:pt x="181908" y="294544"/>
                  </a:lnTo>
                  <a:lnTo>
                    <a:pt x="171146" y="296718"/>
                  </a:lnTo>
                  <a:lnTo>
                    <a:pt x="160226" y="298192"/>
                  </a:lnTo>
                  <a:lnTo>
                    <a:pt x="149242" y="299030"/>
                  </a:lnTo>
                  <a:lnTo>
                    <a:pt x="138291" y="299295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0808" y="534355"/>
              <a:ext cx="119018" cy="9501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74281" y="12"/>
              <a:ext cx="7298690" cy="2439670"/>
            </a:xfrm>
            <a:custGeom>
              <a:avLst/>
              <a:gdLst/>
              <a:ahLst/>
              <a:cxnLst/>
              <a:rect l="l" t="t" r="r" b="b"/>
              <a:pathLst>
                <a:path w="7298690" h="2439670">
                  <a:moveTo>
                    <a:pt x="302120" y="2288438"/>
                  </a:moveTo>
                  <a:lnTo>
                    <a:pt x="294411" y="2240711"/>
                  </a:lnTo>
                  <a:lnTo>
                    <a:pt x="281038" y="2214880"/>
                  </a:lnTo>
                  <a:lnTo>
                    <a:pt x="281038" y="2288438"/>
                  </a:lnTo>
                  <a:lnTo>
                    <a:pt x="270814" y="2339009"/>
                  </a:lnTo>
                  <a:lnTo>
                    <a:pt x="242951" y="2380323"/>
                  </a:lnTo>
                  <a:lnTo>
                    <a:pt x="201625" y="2408199"/>
                  </a:lnTo>
                  <a:lnTo>
                    <a:pt x="151053" y="2418410"/>
                  </a:lnTo>
                  <a:lnTo>
                    <a:pt x="100482" y="2408199"/>
                  </a:lnTo>
                  <a:lnTo>
                    <a:pt x="59169" y="2380323"/>
                  </a:lnTo>
                  <a:lnTo>
                    <a:pt x="31292" y="2339009"/>
                  </a:lnTo>
                  <a:lnTo>
                    <a:pt x="21069" y="2288438"/>
                  </a:lnTo>
                  <a:lnTo>
                    <a:pt x="31292" y="2237854"/>
                  </a:lnTo>
                  <a:lnTo>
                    <a:pt x="59169" y="2196541"/>
                  </a:lnTo>
                  <a:lnTo>
                    <a:pt x="100482" y="2168677"/>
                  </a:lnTo>
                  <a:lnTo>
                    <a:pt x="151053" y="2158454"/>
                  </a:lnTo>
                  <a:lnTo>
                    <a:pt x="201625" y="2168677"/>
                  </a:lnTo>
                  <a:lnTo>
                    <a:pt x="242951" y="2196541"/>
                  </a:lnTo>
                  <a:lnTo>
                    <a:pt x="270814" y="2237854"/>
                  </a:lnTo>
                  <a:lnTo>
                    <a:pt x="281038" y="2288438"/>
                  </a:lnTo>
                  <a:lnTo>
                    <a:pt x="281038" y="2214880"/>
                  </a:lnTo>
                  <a:lnTo>
                    <a:pt x="272948" y="2199246"/>
                  </a:lnTo>
                  <a:lnTo>
                    <a:pt x="240245" y="2166531"/>
                  </a:lnTo>
                  <a:lnTo>
                    <a:pt x="224624" y="2158454"/>
                  </a:lnTo>
                  <a:lnTo>
                    <a:pt x="198780" y="2145080"/>
                  </a:lnTo>
                  <a:lnTo>
                    <a:pt x="151053" y="2137372"/>
                  </a:lnTo>
                  <a:lnTo>
                    <a:pt x="103327" y="2145080"/>
                  </a:lnTo>
                  <a:lnTo>
                    <a:pt x="61861" y="2166531"/>
                  </a:lnTo>
                  <a:lnTo>
                    <a:pt x="29159" y="2199246"/>
                  </a:lnTo>
                  <a:lnTo>
                    <a:pt x="7696" y="2240711"/>
                  </a:lnTo>
                  <a:lnTo>
                    <a:pt x="0" y="2288438"/>
                  </a:lnTo>
                  <a:lnTo>
                    <a:pt x="7696" y="2336152"/>
                  </a:lnTo>
                  <a:lnTo>
                    <a:pt x="29159" y="2377617"/>
                  </a:lnTo>
                  <a:lnTo>
                    <a:pt x="61861" y="2410333"/>
                  </a:lnTo>
                  <a:lnTo>
                    <a:pt x="103327" y="2431783"/>
                  </a:lnTo>
                  <a:lnTo>
                    <a:pt x="151053" y="2439492"/>
                  </a:lnTo>
                  <a:lnTo>
                    <a:pt x="198780" y="2431783"/>
                  </a:lnTo>
                  <a:lnTo>
                    <a:pt x="224624" y="2418410"/>
                  </a:lnTo>
                  <a:lnTo>
                    <a:pt x="240245" y="2410333"/>
                  </a:lnTo>
                  <a:lnTo>
                    <a:pt x="272948" y="2377617"/>
                  </a:lnTo>
                  <a:lnTo>
                    <a:pt x="294411" y="2336152"/>
                  </a:lnTo>
                  <a:lnTo>
                    <a:pt x="302120" y="2288438"/>
                  </a:lnTo>
                  <a:close/>
                </a:path>
                <a:path w="7298690" h="2439670">
                  <a:moveTo>
                    <a:pt x="7298106" y="0"/>
                  </a:moveTo>
                  <a:lnTo>
                    <a:pt x="3681298" y="0"/>
                  </a:lnTo>
                  <a:lnTo>
                    <a:pt x="3681336" y="10998"/>
                  </a:lnTo>
                  <a:lnTo>
                    <a:pt x="3682098" y="61810"/>
                  </a:lnTo>
                  <a:lnTo>
                    <a:pt x="3683546" y="112547"/>
                  </a:lnTo>
                  <a:lnTo>
                    <a:pt x="3685717" y="163080"/>
                  </a:lnTo>
                  <a:lnTo>
                    <a:pt x="3688715" y="213321"/>
                  </a:lnTo>
                  <a:lnTo>
                    <a:pt x="3692575" y="263182"/>
                  </a:lnTo>
                  <a:lnTo>
                    <a:pt x="3697389" y="312559"/>
                  </a:lnTo>
                  <a:lnTo>
                    <a:pt x="3703205" y="361340"/>
                  </a:lnTo>
                  <a:lnTo>
                    <a:pt x="3710114" y="409448"/>
                  </a:lnTo>
                  <a:lnTo>
                    <a:pt x="3718166" y="456768"/>
                  </a:lnTo>
                  <a:lnTo>
                    <a:pt x="3727450" y="503212"/>
                  </a:lnTo>
                  <a:lnTo>
                    <a:pt x="3738003" y="548678"/>
                  </a:lnTo>
                  <a:lnTo>
                    <a:pt x="3749916" y="593064"/>
                  </a:lnTo>
                  <a:lnTo>
                    <a:pt x="3763264" y="636270"/>
                  </a:lnTo>
                  <a:lnTo>
                    <a:pt x="3778085" y="678205"/>
                  </a:lnTo>
                  <a:lnTo>
                    <a:pt x="3794468" y="718781"/>
                  </a:lnTo>
                  <a:lnTo>
                    <a:pt x="3812489" y="757872"/>
                  </a:lnTo>
                  <a:lnTo>
                    <a:pt x="3832199" y="795401"/>
                  </a:lnTo>
                  <a:lnTo>
                    <a:pt x="3853675" y="831265"/>
                  </a:lnTo>
                  <a:lnTo>
                    <a:pt x="3876979" y="865365"/>
                  </a:lnTo>
                  <a:lnTo>
                    <a:pt x="3902176" y="897597"/>
                  </a:lnTo>
                  <a:lnTo>
                    <a:pt x="3929354" y="927874"/>
                  </a:lnTo>
                  <a:lnTo>
                    <a:pt x="3958564" y="956081"/>
                  </a:lnTo>
                  <a:lnTo>
                    <a:pt x="3989870" y="982141"/>
                  </a:lnTo>
                  <a:lnTo>
                    <a:pt x="4023360" y="1005941"/>
                  </a:lnTo>
                  <a:lnTo>
                    <a:pt x="4059085" y="1027379"/>
                  </a:lnTo>
                  <a:lnTo>
                    <a:pt x="4492333" y="1137272"/>
                  </a:lnTo>
                  <a:lnTo>
                    <a:pt x="5096446" y="1184503"/>
                  </a:lnTo>
                  <a:lnTo>
                    <a:pt x="5633440" y="1194320"/>
                  </a:lnTo>
                  <a:lnTo>
                    <a:pt x="6032208" y="1189177"/>
                  </a:lnTo>
                  <a:lnTo>
                    <a:pt x="7298106" y="1193965"/>
                  </a:lnTo>
                  <a:lnTo>
                    <a:pt x="7298106" y="1189177"/>
                  </a:lnTo>
                  <a:lnTo>
                    <a:pt x="72981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4805" y="2179534"/>
              <a:ext cx="71286" cy="169651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474980" y="1564626"/>
              <a:ext cx="302260" cy="1500505"/>
            </a:xfrm>
            <a:custGeom>
              <a:avLst/>
              <a:gdLst/>
              <a:ahLst/>
              <a:cxnLst/>
              <a:rect l="l" t="t" r="r" b="b"/>
              <a:pathLst>
                <a:path w="302259" h="1500505">
                  <a:moveTo>
                    <a:pt x="86982" y="247116"/>
                  </a:moveTo>
                  <a:lnTo>
                    <a:pt x="85242" y="245389"/>
                  </a:lnTo>
                  <a:lnTo>
                    <a:pt x="54571" y="245389"/>
                  </a:lnTo>
                  <a:lnTo>
                    <a:pt x="52844" y="247116"/>
                  </a:lnTo>
                  <a:lnTo>
                    <a:pt x="52844" y="277787"/>
                  </a:lnTo>
                  <a:lnTo>
                    <a:pt x="54571" y="279527"/>
                  </a:lnTo>
                  <a:lnTo>
                    <a:pt x="83121" y="279527"/>
                  </a:lnTo>
                  <a:lnTo>
                    <a:pt x="85242" y="279527"/>
                  </a:lnTo>
                  <a:lnTo>
                    <a:pt x="86944" y="277787"/>
                  </a:lnTo>
                  <a:lnTo>
                    <a:pt x="86982" y="275704"/>
                  </a:lnTo>
                  <a:lnTo>
                    <a:pt x="86982" y="247116"/>
                  </a:lnTo>
                  <a:close/>
                </a:path>
                <a:path w="302259" h="1500505">
                  <a:moveTo>
                    <a:pt x="86982" y="192900"/>
                  </a:moveTo>
                  <a:lnTo>
                    <a:pt x="85242" y="191160"/>
                  </a:lnTo>
                  <a:lnTo>
                    <a:pt x="54571" y="191160"/>
                  </a:lnTo>
                  <a:lnTo>
                    <a:pt x="52844" y="192900"/>
                  </a:lnTo>
                  <a:lnTo>
                    <a:pt x="52844" y="223570"/>
                  </a:lnTo>
                  <a:lnTo>
                    <a:pt x="54571" y="225298"/>
                  </a:lnTo>
                  <a:lnTo>
                    <a:pt x="83121" y="225298"/>
                  </a:lnTo>
                  <a:lnTo>
                    <a:pt x="85242" y="225298"/>
                  </a:lnTo>
                  <a:lnTo>
                    <a:pt x="86944" y="223608"/>
                  </a:lnTo>
                  <a:lnTo>
                    <a:pt x="86982" y="221449"/>
                  </a:lnTo>
                  <a:lnTo>
                    <a:pt x="86982" y="192900"/>
                  </a:lnTo>
                  <a:close/>
                </a:path>
                <a:path w="302259" h="1500505">
                  <a:moveTo>
                    <a:pt x="86982" y="138722"/>
                  </a:moveTo>
                  <a:lnTo>
                    <a:pt x="85242" y="136982"/>
                  </a:lnTo>
                  <a:lnTo>
                    <a:pt x="54571" y="136982"/>
                  </a:lnTo>
                  <a:lnTo>
                    <a:pt x="52844" y="138722"/>
                  </a:lnTo>
                  <a:lnTo>
                    <a:pt x="52844" y="169392"/>
                  </a:lnTo>
                  <a:lnTo>
                    <a:pt x="54571" y="171119"/>
                  </a:lnTo>
                  <a:lnTo>
                    <a:pt x="83121" y="171119"/>
                  </a:lnTo>
                  <a:lnTo>
                    <a:pt x="85242" y="171119"/>
                  </a:lnTo>
                  <a:lnTo>
                    <a:pt x="86944" y="169392"/>
                  </a:lnTo>
                  <a:lnTo>
                    <a:pt x="86982" y="167271"/>
                  </a:lnTo>
                  <a:lnTo>
                    <a:pt x="86982" y="138722"/>
                  </a:lnTo>
                  <a:close/>
                </a:path>
                <a:path w="302259" h="1500505">
                  <a:moveTo>
                    <a:pt x="141160" y="247116"/>
                  </a:moveTo>
                  <a:lnTo>
                    <a:pt x="139420" y="245389"/>
                  </a:lnTo>
                  <a:lnTo>
                    <a:pt x="108750" y="245389"/>
                  </a:lnTo>
                  <a:lnTo>
                    <a:pt x="107022" y="247116"/>
                  </a:lnTo>
                  <a:lnTo>
                    <a:pt x="107022" y="277787"/>
                  </a:lnTo>
                  <a:lnTo>
                    <a:pt x="108750" y="279527"/>
                  </a:lnTo>
                  <a:lnTo>
                    <a:pt x="137299" y="279527"/>
                  </a:lnTo>
                  <a:lnTo>
                    <a:pt x="139420" y="279527"/>
                  </a:lnTo>
                  <a:lnTo>
                    <a:pt x="141160" y="277787"/>
                  </a:lnTo>
                  <a:lnTo>
                    <a:pt x="141160" y="247116"/>
                  </a:lnTo>
                  <a:close/>
                </a:path>
                <a:path w="302259" h="1500505">
                  <a:moveTo>
                    <a:pt x="141160" y="192900"/>
                  </a:moveTo>
                  <a:lnTo>
                    <a:pt x="139420" y="191160"/>
                  </a:lnTo>
                  <a:lnTo>
                    <a:pt x="108750" y="191160"/>
                  </a:lnTo>
                  <a:lnTo>
                    <a:pt x="107022" y="192900"/>
                  </a:lnTo>
                  <a:lnTo>
                    <a:pt x="107022" y="223570"/>
                  </a:lnTo>
                  <a:lnTo>
                    <a:pt x="108750" y="225298"/>
                  </a:lnTo>
                  <a:lnTo>
                    <a:pt x="137299" y="225298"/>
                  </a:lnTo>
                  <a:lnTo>
                    <a:pt x="139420" y="225298"/>
                  </a:lnTo>
                  <a:lnTo>
                    <a:pt x="141160" y="223608"/>
                  </a:lnTo>
                  <a:lnTo>
                    <a:pt x="141160" y="192900"/>
                  </a:lnTo>
                  <a:close/>
                </a:path>
                <a:path w="302259" h="1500505">
                  <a:moveTo>
                    <a:pt x="141160" y="138722"/>
                  </a:moveTo>
                  <a:lnTo>
                    <a:pt x="139420" y="136982"/>
                  </a:lnTo>
                  <a:lnTo>
                    <a:pt x="108750" y="136982"/>
                  </a:lnTo>
                  <a:lnTo>
                    <a:pt x="107022" y="138722"/>
                  </a:lnTo>
                  <a:lnTo>
                    <a:pt x="107022" y="169392"/>
                  </a:lnTo>
                  <a:lnTo>
                    <a:pt x="108750" y="171119"/>
                  </a:lnTo>
                  <a:lnTo>
                    <a:pt x="137299" y="171119"/>
                  </a:lnTo>
                  <a:lnTo>
                    <a:pt x="139420" y="171119"/>
                  </a:lnTo>
                  <a:lnTo>
                    <a:pt x="141160" y="169392"/>
                  </a:lnTo>
                  <a:lnTo>
                    <a:pt x="141160" y="138722"/>
                  </a:lnTo>
                  <a:close/>
                </a:path>
                <a:path w="302259" h="1500505">
                  <a:moveTo>
                    <a:pt x="195376" y="247116"/>
                  </a:moveTo>
                  <a:lnTo>
                    <a:pt x="193649" y="245389"/>
                  </a:lnTo>
                  <a:lnTo>
                    <a:pt x="162966" y="245389"/>
                  </a:lnTo>
                  <a:lnTo>
                    <a:pt x="161239" y="247116"/>
                  </a:lnTo>
                  <a:lnTo>
                    <a:pt x="161239" y="277787"/>
                  </a:lnTo>
                  <a:lnTo>
                    <a:pt x="162966" y="279527"/>
                  </a:lnTo>
                  <a:lnTo>
                    <a:pt x="191516" y="279527"/>
                  </a:lnTo>
                  <a:lnTo>
                    <a:pt x="193649" y="279527"/>
                  </a:lnTo>
                  <a:lnTo>
                    <a:pt x="195338" y="277787"/>
                  </a:lnTo>
                  <a:lnTo>
                    <a:pt x="195376" y="275704"/>
                  </a:lnTo>
                  <a:lnTo>
                    <a:pt x="195376" y="247116"/>
                  </a:lnTo>
                  <a:close/>
                </a:path>
                <a:path w="302259" h="1500505">
                  <a:moveTo>
                    <a:pt x="195376" y="192900"/>
                  </a:moveTo>
                  <a:lnTo>
                    <a:pt x="193649" y="191160"/>
                  </a:lnTo>
                  <a:lnTo>
                    <a:pt x="162966" y="191160"/>
                  </a:lnTo>
                  <a:lnTo>
                    <a:pt x="161239" y="192900"/>
                  </a:lnTo>
                  <a:lnTo>
                    <a:pt x="161239" y="223570"/>
                  </a:lnTo>
                  <a:lnTo>
                    <a:pt x="162966" y="225298"/>
                  </a:lnTo>
                  <a:lnTo>
                    <a:pt x="191516" y="225298"/>
                  </a:lnTo>
                  <a:lnTo>
                    <a:pt x="193649" y="225298"/>
                  </a:lnTo>
                  <a:lnTo>
                    <a:pt x="195338" y="223608"/>
                  </a:lnTo>
                  <a:lnTo>
                    <a:pt x="195376" y="221449"/>
                  </a:lnTo>
                  <a:lnTo>
                    <a:pt x="195376" y="192900"/>
                  </a:lnTo>
                  <a:close/>
                </a:path>
                <a:path w="302259" h="1500505">
                  <a:moveTo>
                    <a:pt x="195376" y="138722"/>
                  </a:moveTo>
                  <a:lnTo>
                    <a:pt x="193649" y="136982"/>
                  </a:lnTo>
                  <a:lnTo>
                    <a:pt x="162966" y="136982"/>
                  </a:lnTo>
                  <a:lnTo>
                    <a:pt x="161239" y="138722"/>
                  </a:lnTo>
                  <a:lnTo>
                    <a:pt x="161239" y="169392"/>
                  </a:lnTo>
                  <a:lnTo>
                    <a:pt x="162966" y="171119"/>
                  </a:lnTo>
                  <a:lnTo>
                    <a:pt x="191516" y="171119"/>
                  </a:lnTo>
                  <a:lnTo>
                    <a:pt x="193649" y="171119"/>
                  </a:lnTo>
                  <a:lnTo>
                    <a:pt x="195338" y="169392"/>
                  </a:lnTo>
                  <a:lnTo>
                    <a:pt x="195376" y="167271"/>
                  </a:lnTo>
                  <a:lnTo>
                    <a:pt x="195376" y="138722"/>
                  </a:lnTo>
                  <a:close/>
                </a:path>
                <a:path w="302259" h="1500505">
                  <a:moveTo>
                    <a:pt x="249593" y="192900"/>
                  </a:moveTo>
                  <a:lnTo>
                    <a:pt x="247865" y="191160"/>
                  </a:lnTo>
                  <a:lnTo>
                    <a:pt x="217195" y="191160"/>
                  </a:lnTo>
                  <a:lnTo>
                    <a:pt x="215455" y="192900"/>
                  </a:lnTo>
                  <a:lnTo>
                    <a:pt x="215455" y="223570"/>
                  </a:lnTo>
                  <a:lnTo>
                    <a:pt x="217195" y="225298"/>
                  </a:lnTo>
                  <a:lnTo>
                    <a:pt x="245732" y="225298"/>
                  </a:lnTo>
                  <a:lnTo>
                    <a:pt x="247827" y="225298"/>
                  </a:lnTo>
                  <a:lnTo>
                    <a:pt x="249555" y="223608"/>
                  </a:lnTo>
                  <a:lnTo>
                    <a:pt x="249593" y="221449"/>
                  </a:lnTo>
                  <a:lnTo>
                    <a:pt x="249593" y="192900"/>
                  </a:lnTo>
                  <a:close/>
                </a:path>
                <a:path w="302259" h="1500505">
                  <a:moveTo>
                    <a:pt x="249593" y="138722"/>
                  </a:moveTo>
                  <a:lnTo>
                    <a:pt x="247865" y="136982"/>
                  </a:lnTo>
                  <a:lnTo>
                    <a:pt x="217195" y="136982"/>
                  </a:lnTo>
                  <a:lnTo>
                    <a:pt x="215455" y="138722"/>
                  </a:lnTo>
                  <a:lnTo>
                    <a:pt x="215455" y="169392"/>
                  </a:lnTo>
                  <a:lnTo>
                    <a:pt x="217195" y="171119"/>
                  </a:lnTo>
                  <a:lnTo>
                    <a:pt x="245732" y="171119"/>
                  </a:lnTo>
                  <a:lnTo>
                    <a:pt x="247827" y="171119"/>
                  </a:lnTo>
                  <a:lnTo>
                    <a:pt x="249555" y="169392"/>
                  </a:lnTo>
                  <a:lnTo>
                    <a:pt x="249593" y="167271"/>
                  </a:lnTo>
                  <a:lnTo>
                    <a:pt x="249593" y="138722"/>
                  </a:lnTo>
                  <a:close/>
                </a:path>
                <a:path w="302259" h="1500505">
                  <a:moveTo>
                    <a:pt x="279501" y="1261516"/>
                  </a:moveTo>
                  <a:lnTo>
                    <a:pt x="269405" y="1211529"/>
                  </a:lnTo>
                  <a:lnTo>
                    <a:pt x="259930" y="1197470"/>
                  </a:lnTo>
                  <a:lnTo>
                    <a:pt x="241871" y="1170698"/>
                  </a:lnTo>
                  <a:lnTo>
                    <a:pt x="208635" y="1148283"/>
                  </a:lnTo>
                  <a:lnTo>
                    <a:pt x="208635" y="1255052"/>
                  </a:lnTo>
                  <a:lnTo>
                    <a:pt x="204114" y="1277467"/>
                  </a:lnTo>
                  <a:lnTo>
                    <a:pt x="191770" y="1295768"/>
                  </a:lnTo>
                  <a:lnTo>
                    <a:pt x="173469" y="1308112"/>
                  </a:lnTo>
                  <a:lnTo>
                    <a:pt x="151053" y="1312633"/>
                  </a:lnTo>
                  <a:lnTo>
                    <a:pt x="128638" y="1308112"/>
                  </a:lnTo>
                  <a:lnTo>
                    <a:pt x="110337" y="1295768"/>
                  </a:lnTo>
                  <a:lnTo>
                    <a:pt x="97993" y="1277467"/>
                  </a:lnTo>
                  <a:lnTo>
                    <a:pt x="93472" y="1255052"/>
                  </a:lnTo>
                  <a:lnTo>
                    <a:pt x="98005" y="1232636"/>
                  </a:lnTo>
                  <a:lnTo>
                    <a:pt x="110337" y="1214335"/>
                  </a:lnTo>
                  <a:lnTo>
                    <a:pt x="128638" y="1201991"/>
                  </a:lnTo>
                  <a:lnTo>
                    <a:pt x="151053" y="1197470"/>
                  </a:lnTo>
                  <a:lnTo>
                    <a:pt x="173469" y="1201991"/>
                  </a:lnTo>
                  <a:lnTo>
                    <a:pt x="191770" y="1214335"/>
                  </a:lnTo>
                  <a:lnTo>
                    <a:pt x="204114" y="1232636"/>
                  </a:lnTo>
                  <a:lnTo>
                    <a:pt x="208635" y="1255052"/>
                  </a:lnTo>
                  <a:lnTo>
                    <a:pt x="208635" y="1148283"/>
                  </a:lnTo>
                  <a:lnTo>
                    <a:pt x="201053" y="1143165"/>
                  </a:lnTo>
                  <a:lnTo>
                    <a:pt x="151053" y="1133081"/>
                  </a:lnTo>
                  <a:lnTo>
                    <a:pt x="101066" y="1143165"/>
                  </a:lnTo>
                  <a:lnTo>
                    <a:pt x="60236" y="1170698"/>
                  </a:lnTo>
                  <a:lnTo>
                    <a:pt x="32702" y="1211529"/>
                  </a:lnTo>
                  <a:lnTo>
                    <a:pt x="22618" y="1261516"/>
                  </a:lnTo>
                  <a:lnTo>
                    <a:pt x="23926" y="1279944"/>
                  </a:lnTo>
                  <a:lnTo>
                    <a:pt x="42151" y="1329626"/>
                  </a:lnTo>
                  <a:lnTo>
                    <a:pt x="85471" y="1400759"/>
                  </a:lnTo>
                  <a:lnTo>
                    <a:pt x="135305" y="1481759"/>
                  </a:lnTo>
                  <a:lnTo>
                    <a:pt x="151434" y="1500505"/>
                  </a:lnTo>
                  <a:lnTo>
                    <a:pt x="158127" y="1495577"/>
                  </a:lnTo>
                  <a:lnTo>
                    <a:pt x="217043" y="1400759"/>
                  </a:lnTo>
                  <a:lnTo>
                    <a:pt x="260464" y="1328826"/>
                  </a:lnTo>
                  <a:lnTo>
                    <a:pt x="268846" y="1312633"/>
                  </a:lnTo>
                  <a:lnTo>
                    <a:pt x="274510" y="1297089"/>
                  </a:lnTo>
                  <a:lnTo>
                    <a:pt x="278218" y="1279690"/>
                  </a:lnTo>
                  <a:lnTo>
                    <a:pt x="279501" y="1261516"/>
                  </a:lnTo>
                  <a:close/>
                </a:path>
                <a:path w="302259" h="1500505">
                  <a:moveTo>
                    <a:pt x="302082" y="86042"/>
                  </a:moveTo>
                  <a:lnTo>
                    <a:pt x="300951" y="80441"/>
                  </a:lnTo>
                  <a:lnTo>
                    <a:pt x="297815" y="64795"/>
                  </a:lnTo>
                  <a:lnTo>
                    <a:pt x="286131" y="47459"/>
                  </a:lnTo>
                  <a:lnTo>
                    <a:pt x="283019" y="45364"/>
                  </a:lnTo>
                  <a:lnTo>
                    <a:pt x="283019" y="116116"/>
                  </a:lnTo>
                  <a:lnTo>
                    <a:pt x="283019" y="261416"/>
                  </a:lnTo>
                  <a:lnTo>
                    <a:pt x="280238" y="275183"/>
                  </a:lnTo>
                  <a:lnTo>
                    <a:pt x="272643" y="286448"/>
                  </a:lnTo>
                  <a:lnTo>
                    <a:pt x="261366" y="294055"/>
                  </a:lnTo>
                  <a:lnTo>
                    <a:pt x="247586" y="296849"/>
                  </a:lnTo>
                  <a:lnTo>
                    <a:pt x="54533" y="296849"/>
                  </a:lnTo>
                  <a:lnTo>
                    <a:pt x="40741" y="294055"/>
                  </a:lnTo>
                  <a:lnTo>
                    <a:pt x="29476" y="286448"/>
                  </a:lnTo>
                  <a:lnTo>
                    <a:pt x="21882" y="275183"/>
                  </a:lnTo>
                  <a:lnTo>
                    <a:pt x="19100" y="261416"/>
                  </a:lnTo>
                  <a:lnTo>
                    <a:pt x="19100" y="116116"/>
                  </a:lnTo>
                  <a:lnTo>
                    <a:pt x="283019" y="116116"/>
                  </a:lnTo>
                  <a:lnTo>
                    <a:pt x="283019" y="45364"/>
                  </a:lnTo>
                  <a:lnTo>
                    <a:pt x="278472" y="42291"/>
                  </a:lnTo>
                  <a:lnTo>
                    <a:pt x="277368" y="41541"/>
                  </a:lnTo>
                  <a:lnTo>
                    <a:pt x="268782" y="35750"/>
                  </a:lnTo>
                  <a:lnTo>
                    <a:pt x="247548" y="31457"/>
                  </a:lnTo>
                  <a:lnTo>
                    <a:pt x="243065" y="31457"/>
                  </a:lnTo>
                  <a:lnTo>
                    <a:pt x="243065" y="52451"/>
                  </a:lnTo>
                  <a:lnTo>
                    <a:pt x="243065" y="59969"/>
                  </a:lnTo>
                  <a:lnTo>
                    <a:pt x="241452" y="67932"/>
                  </a:lnTo>
                  <a:lnTo>
                    <a:pt x="237083" y="74447"/>
                  </a:lnTo>
                  <a:lnTo>
                    <a:pt x="230606" y="78828"/>
                  </a:lnTo>
                  <a:lnTo>
                    <a:pt x="230746" y="78828"/>
                  </a:lnTo>
                  <a:lnTo>
                    <a:pt x="222783" y="80441"/>
                  </a:lnTo>
                  <a:lnTo>
                    <a:pt x="222389" y="80441"/>
                  </a:lnTo>
                  <a:lnTo>
                    <a:pt x="214426" y="78828"/>
                  </a:lnTo>
                  <a:lnTo>
                    <a:pt x="214553" y="78828"/>
                  </a:lnTo>
                  <a:lnTo>
                    <a:pt x="208076" y="74447"/>
                  </a:lnTo>
                  <a:lnTo>
                    <a:pt x="203708" y="67932"/>
                  </a:lnTo>
                  <a:lnTo>
                    <a:pt x="202107" y="59969"/>
                  </a:lnTo>
                  <a:lnTo>
                    <a:pt x="202184" y="51854"/>
                  </a:lnTo>
                  <a:lnTo>
                    <a:pt x="206908" y="44856"/>
                  </a:lnTo>
                  <a:lnTo>
                    <a:pt x="213029" y="41897"/>
                  </a:lnTo>
                  <a:lnTo>
                    <a:pt x="213766" y="41541"/>
                  </a:lnTo>
                  <a:lnTo>
                    <a:pt x="213766" y="66586"/>
                  </a:lnTo>
                  <a:lnTo>
                    <a:pt x="215087" y="67932"/>
                  </a:lnTo>
                  <a:lnTo>
                    <a:pt x="218059" y="70878"/>
                  </a:lnTo>
                  <a:lnTo>
                    <a:pt x="228574" y="70878"/>
                  </a:lnTo>
                  <a:lnTo>
                    <a:pt x="232816" y="66586"/>
                  </a:lnTo>
                  <a:lnTo>
                    <a:pt x="232816" y="42291"/>
                  </a:lnTo>
                  <a:lnTo>
                    <a:pt x="238925" y="45834"/>
                  </a:lnTo>
                  <a:lnTo>
                    <a:pt x="243065" y="52451"/>
                  </a:lnTo>
                  <a:lnTo>
                    <a:pt x="243065" y="31457"/>
                  </a:lnTo>
                  <a:lnTo>
                    <a:pt x="232867" y="31457"/>
                  </a:lnTo>
                  <a:lnTo>
                    <a:pt x="232867" y="4254"/>
                  </a:lnTo>
                  <a:lnTo>
                    <a:pt x="228574" y="0"/>
                  </a:lnTo>
                  <a:lnTo>
                    <a:pt x="218059" y="0"/>
                  </a:lnTo>
                  <a:lnTo>
                    <a:pt x="213842" y="4254"/>
                  </a:lnTo>
                  <a:lnTo>
                    <a:pt x="213804" y="31457"/>
                  </a:lnTo>
                  <a:lnTo>
                    <a:pt x="93713" y="31457"/>
                  </a:lnTo>
                  <a:lnTo>
                    <a:pt x="93713" y="52133"/>
                  </a:lnTo>
                  <a:lnTo>
                    <a:pt x="93713" y="59969"/>
                  </a:lnTo>
                  <a:lnTo>
                    <a:pt x="92100" y="67932"/>
                  </a:lnTo>
                  <a:lnTo>
                    <a:pt x="87706" y="74447"/>
                  </a:lnTo>
                  <a:lnTo>
                    <a:pt x="81203" y="78828"/>
                  </a:lnTo>
                  <a:lnTo>
                    <a:pt x="73240" y="80441"/>
                  </a:lnTo>
                  <a:lnTo>
                    <a:pt x="65265" y="78828"/>
                  </a:lnTo>
                  <a:lnTo>
                    <a:pt x="58762" y="74447"/>
                  </a:lnTo>
                  <a:lnTo>
                    <a:pt x="54368" y="67932"/>
                  </a:lnTo>
                  <a:lnTo>
                    <a:pt x="52755" y="59969"/>
                  </a:lnTo>
                  <a:lnTo>
                    <a:pt x="52844" y="52133"/>
                  </a:lnTo>
                  <a:lnTo>
                    <a:pt x="57289" y="45326"/>
                  </a:lnTo>
                  <a:lnTo>
                    <a:pt x="63741" y="41897"/>
                  </a:lnTo>
                  <a:lnTo>
                    <a:pt x="63741" y="66586"/>
                  </a:lnTo>
                  <a:lnTo>
                    <a:pt x="65074" y="67932"/>
                  </a:lnTo>
                  <a:lnTo>
                    <a:pt x="68033" y="70878"/>
                  </a:lnTo>
                  <a:lnTo>
                    <a:pt x="78549" y="70878"/>
                  </a:lnTo>
                  <a:lnTo>
                    <a:pt x="82804" y="66586"/>
                  </a:lnTo>
                  <a:lnTo>
                    <a:pt x="82804" y="41897"/>
                  </a:lnTo>
                  <a:lnTo>
                    <a:pt x="89306" y="45326"/>
                  </a:lnTo>
                  <a:lnTo>
                    <a:pt x="93713" y="52133"/>
                  </a:lnTo>
                  <a:lnTo>
                    <a:pt x="93713" y="31457"/>
                  </a:lnTo>
                  <a:lnTo>
                    <a:pt x="82842" y="31457"/>
                  </a:lnTo>
                  <a:lnTo>
                    <a:pt x="82842" y="4254"/>
                  </a:lnTo>
                  <a:lnTo>
                    <a:pt x="78549" y="0"/>
                  </a:lnTo>
                  <a:lnTo>
                    <a:pt x="68033" y="0"/>
                  </a:lnTo>
                  <a:lnTo>
                    <a:pt x="63830" y="4254"/>
                  </a:lnTo>
                  <a:lnTo>
                    <a:pt x="63792" y="31457"/>
                  </a:lnTo>
                  <a:lnTo>
                    <a:pt x="54724" y="31457"/>
                  </a:lnTo>
                  <a:lnTo>
                    <a:pt x="33464" y="35750"/>
                  </a:lnTo>
                  <a:lnTo>
                    <a:pt x="16002" y="47459"/>
                  </a:lnTo>
                  <a:lnTo>
                    <a:pt x="4292" y="64795"/>
                  </a:lnTo>
                  <a:lnTo>
                    <a:pt x="0" y="86042"/>
                  </a:lnTo>
                  <a:lnTo>
                    <a:pt x="0" y="261416"/>
                  </a:lnTo>
                  <a:lnTo>
                    <a:pt x="4279" y="282676"/>
                  </a:lnTo>
                  <a:lnTo>
                    <a:pt x="15976" y="300012"/>
                  </a:lnTo>
                  <a:lnTo>
                    <a:pt x="33299" y="311696"/>
                  </a:lnTo>
                  <a:lnTo>
                    <a:pt x="54533" y="315988"/>
                  </a:lnTo>
                  <a:lnTo>
                    <a:pt x="247548" y="315988"/>
                  </a:lnTo>
                  <a:lnTo>
                    <a:pt x="268770" y="311696"/>
                  </a:lnTo>
                  <a:lnTo>
                    <a:pt x="286105" y="300012"/>
                  </a:lnTo>
                  <a:lnTo>
                    <a:pt x="288239" y="296849"/>
                  </a:lnTo>
                  <a:lnTo>
                    <a:pt x="297802" y="282676"/>
                  </a:lnTo>
                  <a:lnTo>
                    <a:pt x="302082" y="261416"/>
                  </a:lnTo>
                  <a:lnTo>
                    <a:pt x="302082" y="116116"/>
                  </a:lnTo>
                  <a:lnTo>
                    <a:pt x="302082" y="8604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528629" y="263967"/>
              <a:ext cx="3133724" cy="561974"/>
            </a:xfrm>
            <a:prstGeom prst="rect">
              <a:avLst/>
            </a:prstGeom>
          </p:spPr>
        </p:pic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9EA46620-7044-420D-4B7E-E772402A29DE}"/>
              </a:ext>
            </a:extLst>
          </p:cNvPr>
          <p:cNvSpPr txBox="1"/>
          <p:nvPr/>
        </p:nvSpPr>
        <p:spPr>
          <a:xfrm>
            <a:off x="316926" y="383323"/>
            <a:ext cx="22156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+mj-lt"/>
              </a:rPr>
              <a:t>Event Name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BF2039-C0FC-6788-6C0D-EB15E5632EB3}"/>
              </a:ext>
            </a:extLst>
          </p:cNvPr>
          <p:cNvSpPr txBox="1"/>
          <p:nvPr/>
        </p:nvSpPr>
        <p:spPr>
          <a:xfrm>
            <a:off x="871613" y="1473057"/>
            <a:ext cx="36022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Weekday, Month Day, Year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D1A1B73-2515-2444-814B-DB7575E7C196}"/>
              </a:ext>
            </a:extLst>
          </p:cNvPr>
          <p:cNvSpPr txBox="1"/>
          <p:nvPr/>
        </p:nvSpPr>
        <p:spPr>
          <a:xfrm>
            <a:off x="871613" y="2033526"/>
            <a:ext cx="3672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0:00 AM/PM – 0:00 AM/PM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530E7E7-89CA-2341-FA22-9ABE1087A6F5}"/>
              </a:ext>
            </a:extLst>
          </p:cNvPr>
          <p:cNvSpPr txBox="1"/>
          <p:nvPr/>
        </p:nvSpPr>
        <p:spPr>
          <a:xfrm>
            <a:off x="871613" y="2579105"/>
            <a:ext cx="21002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Center Name</a:t>
            </a:r>
          </a:p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Center Address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21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Michelle Cortez</cp:lastModifiedBy>
  <cp:revision>1</cp:revision>
  <dcterms:created xsi:type="dcterms:W3CDTF">2025-12-12T00:16:23Z</dcterms:created>
  <dcterms:modified xsi:type="dcterms:W3CDTF">2025-12-12T00:18:37Z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2025-12-12T00:00:00Z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2025-12-12T00:00:00Z</vt:filetime>
  </property>
  <property fmtid="{D5CDD505-2E9C-101B-9397-08002B2CF9AE}" pid="5" name="Producer">
    <vt:lpwstr>Canva</vt:lpwstr>
  </property>
</Properties>
</file>