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988DFB4F-8E62-451E-AA4E-20233AB18F8B}">
          <p14:sldIdLst>
            <p14:sldId id="256"/>
          </p14:sldIdLst>
        </p14:section>
        <p14:section name="Tutorial + Example Flyer" id="{B0FB0507-60A5-45C6-ADE0-834C7AA8067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07AB2F98-DB34-E909-9735-61D7FE050418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11813" y="28194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1" name="Freeform 17">
            <a:extLst>
              <a:ext uri="{FF2B5EF4-FFF2-40B4-BE49-F238E27FC236}">
                <a16:creationId xmlns:a16="http://schemas.microsoft.com/office/drawing/2014/main" id="{DEDA2097-C47F-BE95-AF13-4EEA5096F0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1AF1CFC9-8519-07F6-E7FE-919F7BD444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00128-695B-9B0F-D719-BC2FBA6D2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E9A5C03-7F1F-F68F-637B-B101B69421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4EB2B830-4D82-C4BA-9E55-9A4D92F35454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408" r="-12408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E4828D4-9CB3-6C21-50AD-E7B5599573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4086209-F8A0-BBF1-4CAD-9845EED306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47" y="2992939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2C7AA26-493C-6B05-F798-CBE38CCE1C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19675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Villa Montessori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7DD9CC1C-4513-6BD9-8100-7B29B89EE6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42818D7-D1F9-07CB-8C33-4C102EBC49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70364E6-89D6-439E-45E6-D1407B3199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CB23691-0508-4800-0BB6-6EF82E18FD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8BC0644-0BBE-F09C-FFB8-33A9643ECD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id="{EB7AF922-BE0C-9A23-C718-113444AEBA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33DF2E11-3B2D-6178-F8BA-F2401CB5DE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D7591E-A01C-B941-ED47-5ABB358B55FB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A944F1-1A98-8575-E5BB-65073FE3F9D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848600"/>
            <a:ext cx="1489496" cy="148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63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352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Calibri</vt:lpstr>
      <vt:lpstr>Arial</vt:lpstr>
      <vt:lpstr>Hero Junior</vt:lpstr>
      <vt:lpstr>Hero Junior Bold</vt:lpstr>
      <vt:lpstr>Hero Junior Super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3</cp:revision>
  <dcterms:created xsi:type="dcterms:W3CDTF">2006-08-16T00:00:00Z</dcterms:created>
  <dcterms:modified xsi:type="dcterms:W3CDTF">2026-08-03T14:16:49Z</dcterms:modified>
  <dc:identifier>DAHQzPyTZUI</dc:identifier>
</cp:coreProperties>
</file>