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0DB1CF4-FEC1-40CE-8283-06A09A2590BA}">
          <p14:sldIdLst>
            <p14:sldId id="256"/>
          </p14:sldIdLst>
        </p14:section>
        <p14:section name="Tutorial + Example Flyer" id="{64B9EDE9-5A81-40B9-B0C8-4F46490D251D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3" y="5046615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143047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143047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0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3ED84A-E88F-2253-7854-AE9928AC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4CEF58-CE93-7F8F-0745-6F0794AE3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C17A6C9-BA2D-D5BE-E8F6-DED59816C3E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F600C62-37BB-4CE8-D048-89A68F849F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180" r="-251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EB693D6-F5D7-3F4A-B4F6-14F0B8A5283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AE2DDAE-381B-9418-A560-BA11258382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760" r="-207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82E5C701-F6D0-866B-C376-1ED58794D20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471349" cy="2339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8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Villa Montessori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4ED4195-1485-683D-F389-4EFD0E1803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C070791-A295-27E3-3BE7-58963107184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7" y="5221674"/>
            <a:ext cx="1720819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143047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D6A3838-794B-9097-EE4B-B41DE64FA7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F7239D50-0099-1EB5-BF67-E9B4D91353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8FF365A-8BDD-8BF9-0F5D-A97F4DAAA9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633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DB474E5-A188-6814-2A60-693B78D867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6762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0FDDDB2-28B9-324F-E6F7-DD32E66A0AE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389203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Villa Montessori Polaris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8999-A Gemini Pkwy, Columbus,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AF04CCFE-ED44-CB08-A263-D21943C732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A0132944-98AA-17DC-F7D0-EFEAD5E45E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7F56CA-AD0D-811E-1847-0CBB2BEB01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415427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Calibri</vt:lpstr>
      <vt:lpstr>Arial</vt:lpstr>
      <vt:lpstr>Hero Junior Super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4</cp:revision>
  <dcterms:created xsi:type="dcterms:W3CDTF">2006-08-16T00:00:00Z</dcterms:created>
  <dcterms:modified xsi:type="dcterms:W3CDTF">2026-08-03T14:09:17Z</dcterms:modified>
  <dc:identifier>DAHQzPyTZUI</dc:identifier>
</cp:coreProperties>
</file>