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9C5ED53-3A2A-40E3-8D02-472E9725863A}">
          <p14:sldIdLst>
            <p14:sldId id="256"/>
          </p14:sldIdLst>
        </p14:section>
        <p14:section name="Tutorial + Example Flyer" id="{2796492D-A888-4347-BB8F-E1380B5729D3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C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AEDC8EC5-9242-9A4B-DE3B-7BE47F606E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9BCAC4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1430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77EC833B-84CF-70AA-B29C-DC42934802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69497" y="-1"/>
            <a:ext cx="4304369" cy="1905400"/>
          </a:xfrm>
          <a:custGeom>
            <a:avLst/>
            <a:gdLst>
              <a:gd name="csX0" fmla="*/ 4304369 w 4304369"/>
              <a:gd name="csY0" fmla="*/ 0 h 1905400"/>
              <a:gd name="csX1" fmla="*/ 0 w 4304369"/>
              <a:gd name="csY1" fmla="*/ 0 h 1905400"/>
              <a:gd name="csX2" fmla="*/ 290013 w 4304369"/>
              <a:gd name="csY2" fmla="*/ 143874 h 1905400"/>
              <a:gd name="csX3" fmla="*/ 1573291 w 4304369"/>
              <a:gd name="csY3" fmla="*/ 1055610 h 1905400"/>
              <a:gd name="csX4" fmla="*/ 4304369 w 4304369"/>
              <a:gd name="csY4" fmla="*/ 1905401 h 1905400"/>
              <a:gd name="csX5" fmla="*/ 4304369 w 4304369"/>
              <a:gd name="csY5" fmla="*/ 0 h 1905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304369" h="1905400">
                <a:moveTo>
                  <a:pt x="4304369" y="0"/>
                </a:moveTo>
                <a:lnTo>
                  <a:pt x="0" y="0"/>
                </a:lnTo>
                <a:cubicBezTo>
                  <a:pt x="98447" y="43429"/>
                  <a:pt x="195296" y="90987"/>
                  <a:pt x="290013" y="143874"/>
                </a:cubicBezTo>
                <a:cubicBezTo>
                  <a:pt x="748679" y="399651"/>
                  <a:pt x="1138072" y="761734"/>
                  <a:pt x="1573291" y="1055610"/>
                </a:cubicBezTo>
                <a:cubicBezTo>
                  <a:pt x="2375123" y="1596871"/>
                  <a:pt x="3337748" y="1886617"/>
                  <a:pt x="4304369" y="1905401"/>
                </a:cubicBezTo>
                <a:lnTo>
                  <a:pt x="4304369" y="0"/>
                </a:lnTo>
                <a:close/>
              </a:path>
            </a:pathLst>
          </a:custGeom>
          <a:solidFill>
            <a:srgbClr val="9BCAC4"/>
          </a:solidFill>
          <a:ln w="13300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08CC508C-0B2C-ECBE-2DF8-0C485809475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56974" y="0"/>
            <a:ext cx="4529376" cy="1598604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72228" y="385336"/>
            <a:ext cx="2499652" cy="451201"/>
          </a:xfrm>
          <a:custGeom>
            <a:avLst/>
            <a:gdLst/>
            <a:ahLst/>
            <a:cxnLst/>
            <a:rect l="l" t="t" r="r" b="b"/>
            <a:pathLst>
              <a:path w="2499652" h="451201">
                <a:moveTo>
                  <a:pt x="0" y="0"/>
                </a:moveTo>
                <a:lnTo>
                  <a:pt x="2499652" y="0"/>
                </a:lnTo>
                <a:lnTo>
                  <a:pt x="2499652" y="451200"/>
                </a:lnTo>
                <a:lnTo>
                  <a:pt x="0" y="4512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9582C-BC41-62BC-ED4F-A89B487F0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075740-B018-574C-E88D-625CF83244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t="-12070" r="-8843" b="120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E424373A-67DB-6F42-8F06-0BC0EA81CF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9BCAC4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B85FB73-2BF5-D82C-3ED6-681BF015B8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6E6AE1DC-BDF3-47D2-F73E-232F64F75A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CEFBA9A-583C-35D4-C781-9539F4C547D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1430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6C90AC5-6071-0C0B-966C-9B932350F3A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212EF4E3-3067-8B8C-3E19-773B953585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846845"/>
            <a:ext cx="396195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Villa Montessori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A930827-7DA7-1F35-6FA9-6475C9A5BE8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791200"/>
            <a:ext cx="6816941" cy="307777"/>
            <a:chOff x="0" y="-9525"/>
            <a:chExt cx="9089254" cy="410369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5773C3DB-B7D6-12DF-2552-1D1860A85A3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C954B8E-4326-52A7-D122-597CB526F3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633F966-79B7-2A42-0A40-69B278F1CAD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285639"/>
            <a:ext cx="6840717" cy="307777"/>
            <a:chOff x="0" y="-9525"/>
            <a:chExt cx="9120956" cy="410369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0A4D4668-8B56-1820-E5B4-ACCD4F02216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165E25C8-9874-D860-1083-449EA52836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70D0BD1B-F875-5DAB-6148-E8F0FBB30C9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780078"/>
            <a:ext cx="6855609" cy="615553"/>
            <a:chOff x="0" y="-9525"/>
            <a:chExt cx="9140813" cy="820737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92F4192C-742E-A130-91C0-61C96B647D7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it-IT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Villa Montessori Polaris</a:t>
              </a:r>
            </a:p>
            <a:p>
              <a:pPr algn="l"/>
              <a:r>
                <a:rPr lang="it-IT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8999-A Gemini Pkwy, Columbus, OH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0E5AB8C9-E7D6-5710-23F6-945305358E7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FD2875FA-8673-22C4-599F-49AC2E9CDE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733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700F4D1F-DC2E-4999-8427-4409277A0D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69497" y="-1"/>
            <a:ext cx="4304369" cy="1905400"/>
          </a:xfrm>
          <a:custGeom>
            <a:avLst/>
            <a:gdLst>
              <a:gd name="csX0" fmla="*/ 4304369 w 4304369"/>
              <a:gd name="csY0" fmla="*/ 0 h 1905400"/>
              <a:gd name="csX1" fmla="*/ 0 w 4304369"/>
              <a:gd name="csY1" fmla="*/ 0 h 1905400"/>
              <a:gd name="csX2" fmla="*/ 290013 w 4304369"/>
              <a:gd name="csY2" fmla="*/ 143874 h 1905400"/>
              <a:gd name="csX3" fmla="*/ 1573291 w 4304369"/>
              <a:gd name="csY3" fmla="*/ 1055610 h 1905400"/>
              <a:gd name="csX4" fmla="*/ 4304369 w 4304369"/>
              <a:gd name="csY4" fmla="*/ 1905401 h 1905400"/>
              <a:gd name="csX5" fmla="*/ 4304369 w 4304369"/>
              <a:gd name="csY5" fmla="*/ 0 h 1905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304369" h="1905400">
                <a:moveTo>
                  <a:pt x="4304369" y="0"/>
                </a:moveTo>
                <a:lnTo>
                  <a:pt x="0" y="0"/>
                </a:lnTo>
                <a:cubicBezTo>
                  <a:pt x="98447" y="43429"/>
                  <a:pt x="195296" y="90987"/>
                  <a:pt x="290013" y="143874"/>
                </a:cubicBezTo>
                <a:cubicBezTo>
                  <a:pt x="748679" y="399651"/>
                  <a:pt x="1138072" y="761734"/>
                  <a:pt x="1573291" y="1055610"/>
                </a:cubicBezTo>
                <a:cubicBezTo>
                  <a:pt x="2375123" y="1596871"/>
                  <a:pt x="3337748" y="1886617"/>
                  <a:pt x="4304369" y="1905401"/>
                </a:cubicBezTo>
                <a:lnTo>
                  <a:pt x="4304369" y="0"/>
                </a:lnTo>
                <a:close/>
              </a:path>
            </a:pathLst>
          </a:custGeom>
          <a:solidFill>
            <a:srgbClr val="9BCAC4"/>
          </a:solidFill>
          <a:ln w="13300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AB823935-9998-7336-27FF-F62BDEC985D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56974" y="0"/>
            <a:ext cx="4529376" cy="1598604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42420B2A-0DC3-E717-6889-88324506FB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72228" y="385336"/>
            <a:ext cx="2499652" cy="451201"/>
          </a:xfrm>
          <a:custGeom>
            <a:avLst/>
            <a:gdLst/>
            <a:ahLst/>
            <a:cxnLst/>
            <a:rect l="l" t="t" r="r" b="b"/>
            <a:pathLst>
              <a:path w="2499652" h="451201">
                <a:moveTo>
                  <a:pt x="0" y="0"/>
                </a:moveTo>
                <a:lnTo>
                  <a:pt x="2499652" y="0"/>
                </a:lnTo>
                <a:lnTo>
                  <a:pt x="2499652" y="451200"/>
                </a:lnTo>
                <a:lnTo>
                  <a:pt x="0" y="4512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B368CC-14EB-131A-3509-3B22BA37D68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A3C850A-5A66-7849-7826-F1F9667938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1" y="7998979"/>
            <a:ext cx="1578634" cy="157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0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Calibri</vt:lpstr>
      <vt:lpstr>Arial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4</cp:revision>
  <dcterms:created xsi:type="dcterms:W3CDTF">2006-08-16T00:00:00Z</dcterms:created>
  <dcterms:modified xsi:type="dcterms:W3CDTF">2026-08-03T13:58:30Z</dcterms:modified>
  <dc:identifier>DAHQzPyTZUI</dc:identifier>
</cp:coreProperties>
</file>