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F0FFBB8-7492-4200-A696-3328AA764270}">
          <p14:sldIdLst>
            <p14:sldId id="256"/>
          </p14:sldIdLst>
        </p14:section>
        <p14:section name="Tutorial + Example Flyer" id="{5AD2BDA5-9B0D-419A-994C-24D3BB7099D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B856E-BBA2-B4AD-F6A1-2A0B54118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92A465-9086-324E-46F7-50951E6E74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99" t="-129" r="-8843" b="696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BBC8740-AA29-D903-0BC9-B5436C7C92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1237EC5-6710-9D74-200E-60A571FB9B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7C72F31-A2F8-35AA-270A-54B66B0DB98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72FABCA-9FE9-CBF5-DE6B-48F3C60036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46E3C10-2C67-5779-C0E0-F59F9D41EB2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AFB09FE3-C1BB-BF99-81B4-532F944372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19675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14304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Villa Montessori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1C436B6-119C-D591-28DF-9A9F27AEE2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90E1221-B40F-FCA9-6CEE-AE7846929F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04086DE-AB28-570B-8F41-31F2A5E22E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04A8101-3344-43C3-11FF-D56A85A842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E023F7A5-D024-B077-BE3F-66A6E17A4A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B73B1123-6765-BBB9-32EE-E6D479C008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7B10EF72-ADB0-D8BE-95A9-09D7D8CE6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9ABA91-3AB1-1E63-9771-D5C84C9DFA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A5321A-C1B9-53FB-B5AE-A310C91F7F8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61" y="7838940"/>
            <a:ext cx="1490838" cy="149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31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Calibri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5</cp:revision>
  <dcterms:created xsi:type="dcterms:W3CDTF">2006-08-16T00:00:00Z</dcterms:created>
  <dcterms:modified xsi:type="dcterms:W3CDTF">2026-08-03T13:50:48Z</dcterms:modified>
  <dc:identifier>DAHQzPyTZUI</dc:identifier>
</cp:coreProperties>
</file>