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DBAD7AF6-1D26-4C0F-8226-1D929A1868B6}">
          <p14:sldIdLst>
            <p14:sldId id="256"/>
          </p14:sldIdLst>
        </p14:section>
        <p14:section name="Tutorial + Example Flyer" id="{C45E2B11-F134-4A1E-BCD8-7BCDC8635FA0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381444" y="359202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143047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143047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71391" y="1782796"/>
            <a:ext cx="1616064" cy="2511467"/>
          </a:xfrm>
          <a:custGeom>
            <a:avLst/>
            <a:gdLst/>
            <a:ahLst/>
            <a:cxnLst/>
            <a:rect l="l" t="t" r="r" b="b"/>
            <a:pathLst>
              <a:path w="1616064" h="2511467">
                <a:moveTo>
                  <a:pt x="0" y="0"/>
                </a:moveTo>
                <a:lnTo>
                  <a:pt x="1616065" y="0"/>
                </a:lnTo>
                <a:lnTo>
                  <a:pt x="1616065" y="2511467"/>
                </a:lnTo>
                <a:lnTo>
                  <a:pt x="0" y="25114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5278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373955" y="2670569"/>
            <a:ext cx="7024490" cy="2301481"/>
            <a:chOff x="0" y="0"/>
            <a:chExt cx="1440367" cy="47191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40367" cy="471917"/>
            </a:xfrm>
            <a:custGeom>
              <a:avLst/>
              <a:gdLst/>
              <a:ahLst/>
              <a:cxnLst/>
              <a:rect l="l" t="t" r="r" b="b"/>
              <a:pathLst>
                <a:path w="1440367" h="471917">
                  <a:moveTo>
                    <a:pt x="18736" y="0"/>
                  </a:moveTo>
                  <a:lnTo>
                    <a:pt x="1421631" y="0"/>
                  </a:lnTo>
                  <a:cubicBezTo>
                    <a:pt x="1426600" y="0"/>
                    <a:pt x="1431366" y="1974"/>
                    <a:pt x="1434879" y="5488"/>
                  </a:cubicBezTo>
                  <a:cubicBezTo>
                    <a:pt x="1438393" y="9001"/>
                    <a:pt x="1440367" y="13767"/>
                    <a:pt x="1440367" y="18736"/>
                  </a:cubicBezTo>
                  <a:lnTo>
                    <a:pt x="1440367" y="453181"/>
                  </a:lnTo>
                  <a:cubicBezTo>
                    <a:pt x="1440367" y="463529"/>
                    <a:pt x="1431978" y="471917"/>
                    <a:pt x="1421631" y="471917"/>
                  </a:cubicBezTo>
                  <a:lnTo>
                    <a:pt x="18736" y="471917"/>
                  </a:lnTo>
                  <a:cubicBezTo>
                    <a:pt x="8389" y="471917"/>
                    <a:pt x="0" y="463529"/>
                    <a:pt x="0" y="453181"/>
                  </a:cubicBezTo>
                  <a:lnTo>
                    <a:pt x="0" y="18736"/>
                  </a:lnTo>
                  <a:cubicBezTo>
                    <a:pt x="0" y="8389"/>
                    <a:pt x="8389" y="0"/>
                    <a:pt x="18736" y="0"/>
                  </a:cubicBezTo>
                  <a:close/>
                </a:path>
              </a:pathLst>
            </a:custGeom>
            <a:blipFill>
              <a:blip r:embed="rId4"/>
              <a:stretch>
                <a:fillRect l="-943" t="-51711" b="-5355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81444" y="5450790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4003330" y="5524704"/>
            <a:ext cx="0" cy="2091690"/>
          </a:xfrm>
          <a:prstGeom prst="line">
            <a:avLst/>
          </a:prstGeom>
          <a:ln w="38100" cap="rnd">
            <a:solidFill>
              <a:srgbClr val="242F3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296563" y="571309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296563" y="642602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713895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150526" y="8095133"/>
            <a:ext cx="3471349" cy="1560363"/>
            <a:chOff x="0" y="0"/>
            <a:chExt cx="1210056" cy="54391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10056" cy="543917"/>
            </a:xfrm>
            <a:custGeom>
              <a:avLst/>
              <a:gdLst/>
              <a:ahLst/>
              <a:cxnLst/>
              <a:rect l="l" t="t" r="r" b="b"/>
              <a:pathLst>
                <a:path w="1210056" h="543917">
                  <a:moveTo>
                    <a:pt x="46835" y="0"/>
                  </a:moveTo>
                  <a:lnTo>
                    <a:pt x="1163221" y="0"/>
                  </a:lnTo>
                  <a:cubicBezTo>
                    <a:pt x="1175643" y="0"/>
                    <a:pt x="1187555" y="4934"/>
                    <a:pt x="1196339" y="13718"/>
                  </a:cubicBezTo>
                  <a:cubicBezTo>
                    <a:pt x="1205122" y="22501"/>
                    <a:pt x="1210056" y="34414"/>
                    <a:pt x="1210056" y="46835"/>
                  </a:cubicBezTo>
                  <a:lnTo>
                    <a:pt x="1210056" y="497082"/>
                  </a:lnTo>
                  <a:cubicBezTo>
                    <a:pt x="1210056" y="522949"/>
                    <a:pt x="1189088" y="543917"/>
                    <a:pt x="1163221" y="543917"/>
                  </a:cubicBezTo>
                  <a:lnTo>
                    <a:pt x="46835" y="543917"/>
                  </a:lnTo>
                  <a:cubicBezTo>
                    <a:pt x="20969" y="543917"/>
                    <a:pt x="0" y="522949"/>
                    <a:pt x="0" y="497082"/>
                  </a:cubicBezTo>
                  <a:lnTo>
                    <a:pt x="0" y="46835"/>
                  </a:lnTo>
                  <a:cubicBezTo>
                    <a:pt x="0" y="34414"/>
                    <a:pt x="4934" y="22501"/>
                    <a:pt x="13718" y="13718"/>
                  </a:cubicBezTo>
                  <a:cubicBezTo>
                    <a:pt x="22501" y="4934"/>
                    <a:pt x="34414" y="0"/>
                    <a:pt x="46835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1210056" cy="572492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534144" y="368727"/>
            <a:ext cx="2871790" cy="518374"/>
          </a:xfrm>
          <a:custGeom>
            <a:avLst/>
            <a:gdLst/>
            <a:ahLst/>
            <a:cxnLst/>
            <a:rect l="l" t="t" r="r" b="b"/>
            <a:pathLst>
              <a:path w="2871790" h="518374">
                <a:moveTo>
                  <a:pt x="0" y="0"/>
                </a:moveTo>
                <a:lnTo>
                  <a:pt x="2871790" y="0"/>
                </a:lnTo>
                <a:lnTo>
                  <a:pt x="2871790" y="518373"/>
                </a:lnTo>
                <a:lnTo>
                  <a:pt x="0" y="5183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2060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2060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8128D538-6050-E987-EF8B-C94BD932F583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8BD484BD-54E5-9D54-FBF4-8618695B91A5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2184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27083"/>
              <a:gd name="adj6" fmla="val -83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953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54167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724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27084"/>
              <a:gd name="adj6" fmla="val -310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13462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92673"/>
              <a:gd name="adj6" fmla="val -841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09800" y="9042147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8F0E5-ABA6-D14C-D32A-981D598AD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1193537-A738-71EC-82CF-D4F3438DA1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3DF90F2-F5DB-A7E5-36E5-998FB194C40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59202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3600" dirty="0">
                <a:solidFill>
                  <a:srgbClr val="143047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Villa Montessori</a:t>
            </a: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6B427910-79DE-6192-F152-6398A79768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71391" y="1782796"/>
            <a:ext cx="1616064" cy="2511467"/>
          </a:xfrm>
          <a:custGeom>
            <a:avLst/>
            <a:gdLst/>
            <a:ahLst/>
            <a:cxnLst/>
            <a:rect l="l" t="t" r="r" b="b"/>
            <a:pathLst>
              <a:path w="1616064" h="2511467">
                <a:moveTo>
                  <a:pt x="0" y="0"/>
                </a:moveTo>
                <a:lnTo>
                  <a:pt x="1616065" y="0"/>
                </a:lnTo>
                <a:lnTo>
                  <a:pt x="1616065" y="2511467"/>
                </a:lnTo>
                <a:lnTo>
                  <a:pt x="0" y="25114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5278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8E7A8F6D-77DF-3415-8EC7-E2DED223F61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73955" y="2670569"/>
            <a:ext cx="7024490" cy="2301481"/>
            <a:chOff x="0" y="0"/>
            <a:chExt cx="1440367" cy="47191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D1770F2-701D-4EF2-7533-99BF5AA60BE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440367" cy="471917"/>
            </a:xfrm>
            <a:custGeom>
              <a:avLst/>
              <a:gdLst/>
              <a:ahLst/>
              <a:cxnLst/>
              <a:rect l="l" t="t" r="r" b="b"/>
              <a:pathLst>
                <a:path w="1440367" h="471917">
                  <a:moveTo>
                    <a:pt x="18736" y="0"/>
                  </a:moveTo>
                  <a:lnTo>
                    <a:pt x="1421631" y="0"/>
                  </a:lnTo>
                  <a:cubicBezTo>
                    <a:pt x="1426600" y="0"/>
                    <a:pt x="1431366" y="1974"/>
                    <a:pt x="1434879" y="5488"/>
                  </a:cubicBezTo>
                  <a:cubicBezTo>
                    <a:pt x="1438393" y="9001"/>
                    <a:pt x="1440367" y="13767"/>
                    <a:pt x="1440367" y="18736"/>
                  </a:cubicBezTo>
                  <a:lnTo>
                    <a:pt x="1440367" y="453181"/>
                  </a:lnTo>
                  <a:cubicBezTo>
                    <a:pt x="1440367" y="463529"/>
                    <a:pt x="1431978" y="471917"/>
                    <a:pt x="1421631" y="471917"/>
                  </a:cubicBezTo>
                  <a:lnTo>
                    <a:pt x="18736" y="471917"/>
                  </a:lnTo>
                  <a:cubicBezTo>
                    <a:pt x="8389" y="471917"/>
                    <a:pt x="0" y="463529"/>
                    <a:pt x="0" y="453181"/>
                  </a:cubicBezTo>
                  <a:lnTo>
                    <a:pt x="0" y="18736"/>
                  </a:lnTo>
                  <a:cubicBezTo>
                    <a:pt x="0" y="8389"/>
                    <a:pt x="8389" y="0"/>
                    <a:pt x="18736" y="0"/>
                  </a:cubicBezTo>
                  <a:close/>
                </a:path>
              </a:pathLst>
            </a:cu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9267" t="-4145" r="-5719" b="-15017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EBF3F597-16CF-3A6A-CB4C-5BFC3C6FC64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450790"/>
            <a:ext cx="3471349" cy="258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Villa Montessori a place where children thrive.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42F3A"/>
              </a:solidFill>
              <a:effectLst/>
              <a:uLnTx/>
              <a:uFillTx/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42F3A"/>
              </a:solidFill>
              <a:effectLst/>
              <a:uLnTx/>
              <a:uFillTx/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59E49863-C53B-684A-4C92-3F1F521702A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524704"/>
            <a:ext cx="0" cy="2091690"/>
          </a:xfrm>
          <a:prstGeom prst="line">
            <a:avLst/>
          </a:prstGeom>
          <a:ln w="38100" cap="rnd">
            <a:solidFill>
              <a:srgbClr val="242F3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3A5EC05B-20F2-54D7-69A8-02FF9289550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4864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5848575-4897-8F26-F2E1-7D65561483C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1993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0EB20A06-FE1A-E186-CAB8-B94560C1D65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912260"/>
            <a:ext cx="3109372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Villa Montessori Polaris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8999-A Gemini Pkwy, Columbus, OH</a:t>
            </a: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37CF190D-76C7-1D47-F11C-B6C0BB31D2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534144" y="368727"/>
            <a:ext cx="2871790" cy="518374"/>
          </a:xfrm>
          <a:custGeom>
            <a:avLst/>
            <a:gdLst/>
            <a:ahLst/>
            <a:cxnLst/>
            <a:rect l="l" t="t" r="r" b="b"/>
            <a:pathLst>
              <a:path w="2871790" h="518374">
                <a:moveTo>
                  <a:pt x="0" y="0"/>
                </a:moveTo>
                <a:lnTo>
                  <a:pt x="2871790" y="0"/>
                </a:lnTo>
                <a:lnTo>
                  <a:pt x="2871790" y="518373"/>
                </a:lnTo>
                <a:lnTo>
                  <a:pt x="0" y="5183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7BF03E9-9DC6-F6A7-0374-85075991BC6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185" y="8419384"/>
            <a:ext cx="1270289" cy="127028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5D86C93-4D22-6D5A-C983-2617FB2547F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4370600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344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Calibri</vt:lpstr>
      <vt:lpstr>Hero Junior 2</vt:lpstr>
      <vt:lpstr>Arial</vt:lpstr>
      <vt:lpstr>Hero Junior Super</vt:lpstr>
      <vt:lpstr>Hero Junior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Templates_Villa</dc:title>
  <cp:lastModifiedBy>Lisa Tomlinson</cp:lastModifiedBy>
  <cp:revision>5</cp:revision>
  <dcterms:created xsi:type="dcterms:W3CDTF">2006-08-16T00:00:00Z</dcterms:created>
  <dcterms:modified xsi:type="dcterms:W3CDTF">2026-08-03T13:44:47Z</dcterms:modified>
  <dc:identifier>DAHQzPyTZUI</dc:identifier>
</cp:coreProperties>
</file>