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A0274C6-65D1-4A38-9F66-CBC954B0F55B}">
          <p14:sldIdLst>
            <p14:sldId id="256"/>
          </p14:sldIdLst>
        </p14:section>
        <p14:section name="Tutorial + Example Flyer" id="{4F32F30D-BD51-4B24-8F41-4F0CFA5B4C04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143047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2" name="Freeform 12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6" name="Freeform 16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0" name="Freeform 20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16D41-F92C-7710-ED3B-E0B521067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FA1A8-EBA2-D36A-428D-8042639C51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1" r="-13650" b="2750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CD551A-AF3E-9378-058D-BD05A678EE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7A5713-1B56-A2EE-111D-927C39EF77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143047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3DA1AF5-06A7-7B31-FEA1-E35CA2DDFCB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A2BB2EF-3537-EA06-A985-4DA131F26C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457867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</a:t>
            </a:r>
          </a:p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Open House at Villa Montessori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7770544-6606-71A4-8C0C-D6AD486610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CEE1E63-EC44-D76B-ED1F-AB890306FD1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F9C50E9-D91E-2766-5423-9588BA41FCB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9E6718A-799F-9573-E819-F19836DF83C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0F913E1-C890-9842-D428-6CC179B1EE0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5244" y="5410200"/>
            <a:ext cx="2100719" cy="1431637"/>
            <a:chOff x="0" y="0"/>
            <a:chExt cx="2800959" cy="190884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834A336-FA9A-0C89-3EE1-04731A0B01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9F9FA14-B48D-E5E8-3ABD-F213F00BBE4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2F3A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4" name="AutoShape 14">
            <a:extLst>
              <a:ext uri="{FF2B5EF4-FFF2-40B4-BE49-F238E27FC236}">
                <a16:creationId xmlns:a16="http://schemas.microsoft.com/office/drawing/2014/main" id="{A882798E-7868-EE52-36F4-5A85E5B82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2213" y="541020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05F1F5F-488E-F5B9-7009-0981496B4F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58708" y="5424742"/>
            <a:ext cx="1837336" cy="1402551"/>
            <a:chOff x="266993" y="0"/>
            <a:chExt cx="2449782" cy="18700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4F0A4A0-B1F5-D892-BE9C-49F2916A6B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54E36E7-2795-E6F7-3488-B32578C299D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66993" y="1131404"/>
              <a:ext cx="2449782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2F3A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8" name="AutoShape 18">
            <a:extLst>
              <a:ext uri="{FF2B5EF4-FFF2-40B4-BE49-F238E27FC236}">
                <a16:creationId xmlns:a16="http://schemas.microsoft.com/office/drawing/2014/main" id="{2ACC65F0-ACA1-BA5E-FCE9-79839D008B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10166" y="541020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5C0D80EB-76F0-FAC3-AB4D-45D736A1B2E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36416" y="5424742"/>
            <a:ext cx="2331184" cy="1956549"/>
            <a:chOff x="0" y="0"/>
            <a:chExt cx="3108245" cy="2608732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8966859-F73E-9C63-5ED6-B0426FB6C9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61455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1BBCC881-67AA-6BF9-8853-78062A6E273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3108245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2F3A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Villa Montessori Polaris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2F3A"/>
                  </a:solidFill>
                  <a:effectLst/>
                  <a:uLnTx/>
                  <a:uFillTx/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8999-A Gemini Pkwy, Columbus, OH</a:t>
              </a:r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450C9F7F-0725-01F1-2484-061EC22B4A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962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E3A982C7-2EB5-2099-57E3-284A040088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32163B82-88AE-2411-5106-713E3BC836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0D970F-2AB3-5C3F-B2D8-DC180CB1D1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C2E2E2C-22F4-A55D-2314-C8B5508996B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013880"/>
            <a:ext cx="1434920" cy="143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58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Calibri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5</cp:revision>
  <dcterms:created xsi:type="dcterms:W3CDTF">2006-08-16T00:00:00Z</dcterms:created>
  <dcterms:modified xsi:type="dcterms:W3CDTF">2026-08-03T13:37:19Z</dcterms:modified>
  <dc:identifier>DAHQzPyTZUI</dc:identifier>
</cp:coreProperties>
</file>