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F5065B0B-6E91-4B5B-9DA1-A21123FD88B0}">
          <p14:sldIdLst>
            <p14:sldId id="256"/>
          </p14:sldIdLst>
        </p14:section>
        <p14:section name="Tutorial + Example Flyer" id="{508DBAC1-F059-455A-82EE-0EBFF22F137B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CA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66997" y="-7894"/>
            <a:ext cx="3717223" cy="1616736"/>
          </a:xfrm>
          <a:custGeom>
            <a:avLst/>
            <a:gdLst/>
            <a:ahLst/>
            <a:cxnLst/>
            <a:rect l="l" t="t" r="r" b="b"/>
            <a:pathLst>
              <a:path w="3717223" h="1616736">
                <a:moveTo>
                  <a:pt x="0" y="0"/>
                </a:moveTo>
                <a:lnTo>
                  <a:pt x="3717223" y="0"/>
                </a:lnTo>
                <a:lnTo>
                  <a:pt x="3717223" y="1616736"/>
                </a:lnTo>
                <a:lnTo>
                  <a:pt x="0" y="16167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44722" r="-4740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139132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8"/>
                </a:lnTo>
                <a:lnTo>
                  <a:pt x="0" y="4934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381444" y="5804004"/>
            <a:ext cx="2100719" cy="1270888"/>
            <a:chOff x="0" y="0"/>
            <a:chExt cx="2800959" cy="1694516"/>
          </a:xfrm>
        </p:grpSpPr>
        <p:sp>
          <p:nvSpPr>
            <p:cNvPr id="9" name="Freeform 9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Date</a:t>
              </a:r>
            </a:p>
          </p:txBody>
        </p:sp>
      </p:grpSp>
      <p:sp>
        <p:nvSpPr>
          <p:cNvPr id="11" name="AutoShape 11"/>
          <p:cNvSpPr/>
          <p:nvPr/>
        </p:nvSpPr>
        <p:spPr>
          <a:xfrm flipV="1">
            <a:off x="2608413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734663" y="5818546"/>
            <a:ext cx="2225453" cy="1241802"/>
            <a:chOff x="0" y="0"/>
            <a:chExt cx="2967271" cy="1655736"/>
          </a:xfrm>
        </p:grpSpPr>
        <p:sp>
          <p:nvSpPr>
            <p:cNvPr id="13" name="Freeform 13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Time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 flipV="1">
            <a:off x="5086366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5212616" y="5818546"/>
            <a:ext cx="2069550" cy="1241802"/>
            <a:chOff x="0" y="0"/>
            <a:chExt cx="2759400" cy="1655736"/>
          </a:xfrm>
        </p:grpSpPr>
        <p:sp>
          <p:nvSpPr>
            <p:cNvPr id="17" name="Freeform 17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Location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143047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143047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A71F3A0-9FB3-BAC3-C65C-5F4CABA24F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78" y="1116192"/>
            <a:ext cx="3990131" cy="2507957"/>
          </a:xfrm>
          <a:custGeom>
            <a:avLst/>
            <a:gdLst>
              <a:gd name="csX0" fmla="*/ 0 w 3990131"/>
              <a:gd name="csY0" fmla="*/ 0 h 2507957"/>
              <a:gd name="csX1" fmla="*/ 3888529 w 3990131"/>
              <a:gd name="csY1" fmla="*/ 0 h 2507957"/>
              <a:gd name="csX2" fmla="*/ 3960374 w 3990131"/>
              <a:gd name="csY2" fmla="*/ 29758 h 2507957"/>
              <a:gd name="csX3" fmla="*/ 3990131 w 3990131"/>
              <a:gd name="csY3" fmla="*/ 101600 h 2507957"/>
              <a:gd name="csX4" fmla="*/ 3990131 w 3990131"/>
              <a:gd name="csY4" fmla="*/ 2406357 h 2507957"/>
              <a:gd name="csX5" fmla="*/ 3960374 w 3990131"/>
              <a:gd name="csY5" fmla="*/ 2478200 h 2507957"/>
              <a:gd name="csX6" fmla="*/ 3888529 w 3990131"/>
              <a:gd name="csY6" fmla="*/ 2507957 h 2507957"/>
              <a:gd name="csX7" fmla="*/ 0 w 3990131"/>
              <a:gd name="csY7" fmla="*/ 2507957 h 2507957"/>
              <a:gd name="csX8" fmla="*/ 0 w 3990131"/>
              <a:gd name="csY8" fmla="*/ 0 h 2507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990131" h="2507957">
                <a:moveTo>
                  <a:pt x="0" y="0"/>
                </a:moveTo>
                <a:lnTo>
                  <a:pt x="3888529" y="0"/>
                </a:lnTo>
                <a:cubicBezTo>
                  <a:pt x="3915475" y="0"/>
                  <a:pt x="3941319" y="10703"/>
                  <a:pt x="3960374" y="29758"/>
                </a:cubicBezTo>
                <a:cubicBezTo>
                  <a:pt x="3979425" y="48812"/>
                  <a:pt x="3990131" y="74654"/>
                  <a:pt x="3990131" y="101600"/>
                </a:cubicBezTo>
                <a:lnTo>
                  <a:pt x="3990131" y="2406357"/>
                </a:lnTo>
                <a:cubicBezTo>
                  <a:pt x="3990131" y="2433304"/>
                  <a:pt x="3979425" y="2459145"/>
                  <a:pt x="3960374" y="2478200"/>
                </a:cubicBezTo>
                <a:cubicBezTo>
                  <a:pt x="3941319" y="2497254"/>
                  <a:pt x="3915475" y="2507957"/>
                  <a:pt x="3888529" y="2507957"/>
                </a:cubicBezTo>
                <a:lnTo>
                  <a:pt x="0" y="2507957"/>
                </a:lnTo>
                <a:lnTo>
                  <a:pt x="0" y="0"/>
                </a:lnTo>
                <a:close/>
              </a:path>
            </a:pathLst>
          </a:custGeom>
          <a:solidFill>
            <a:srgbClr val="9BCA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381444" y="13147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143047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Writ</a:t>
            </a:r>
            <a:r>
              <a:rPr lang="en-US" sz="4499" b="1" dirty="0">
                <a:solidFill>
                  <a:srgbClr val="143047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e your main event title here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sp>
        <p:nvSpPr>
          <p:cNvPr id="24" name="Freeform 2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385336"/>
            <a:ext cx="2611764" cy="471437"/>
          </a:xfrm>
          <a:custGeom>
            <a:avLst/>
            <a:gdLst/>
            <a:ahLst/>
            <a:cxnLst/>
            <a:rect l="l" t="t" r="r" b="b"/>
            <a:pathLst>
              <a:path w="2611764" h="471437">
                <a:moveTo>
                  <a:pt x="0" y="0"/>
                </a:moveTo>
                <a:lnTo>
                  <a:pt x="2611764" y="0"/>
                </a:lnTo>
                <a:lnTo>
                  <a:pt x="2611764" y="471437"/>
                </a:lnTo>
                <a:lnTo>
                  <a:pt x="0" y="47143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2060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8128D538-6050-E987-EF8B-C94BD932F583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8BD484BD-54E5-9D54-FBF4-8618695B91A5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14844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904221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C2F6F-849F-439E-3645-0E627E491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E97211A-470B-A7F1-7472-81FA29D5C57F}"/>
              </a:ext>
            </a:extLst>
          </p:cNvPr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844" t="-1" r="-14609" b="-490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AAC27EF-C5A9-169B-396E-123C121CF5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66997" y="-7894"/>
            <a:ext cx="3717223" cy="1616736"/>
          </a:xfrm>
          <a:custGeom>
            <a:avLst/>
            <a:gdLst/>
            <a:ahLst/>
            <a:cxnLst/>
            <a:rect l="l" t="t" r="r" b="b"/>
            <a:pathLst>
              <a:path w="3717223" h="1616736">
                <a:moveTo>
                  <a:pt x="0" y="0"/>
                </a:moveTo>
                <a:lnTo>
                  <a:pt x="3717223" y="0"/>
                </a:lnTo>
                <a:lnTo>
                  <a:pt x="3717223" y="1616736"/>
                </a:lnTo>
                <a:lnTo>
                  <a:pt x="0" y="16167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44722" r="-4740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FD1FE333-8D0B-06B0-9175-DA2B4DF8ED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139132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8"/>
                </a:lnTo>
                <a:lnTo>
                  <a:pt x="0" y="4934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11577AB4-1D1A-3061-37A8-A394426AFAA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28600" y="5562600"/>
            <a:ext cx="2100719" cy="1431637"/>
            <a:chOff x="0" y="0"/>
            <a:chExt cx="2800959" cy="190884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5453F80F-8ABB-5754-0612-5DC4434E595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B0D26788-2E3D-8C0A-1478-4EC5C49F1DD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Saturday, September 19</a:t>
              </a:r>
            </a:p>
          </p:txBody>
        </p:sp>
      </p:grpSp>
      <p:sp>
        <p:nvSpPr>
          <p:cNvPr id="11" name="AutoShape 11">
            <a:extLst>
              <a:ext uri="{FF2B5EF4-FFF2-40B4-BE49-F238E27FC236}">
                <a16:creationId xmlns:a16="http://schemas.microsoft.com/office/drawing/2014/main" id="{01672909-A28D-8F43-D5AD-2B0870CC2C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455569" y="5638800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046A47E2-2920-0EB4-2A9A-46A2480A884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767849" y="5562600"/>
            <a:ext cx="1853392" cy="1402551"/>
            <a:chOff x="248040" y="0"/>
            <a:chExt cx="2471190" cy="187006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498BD454-999F-F424-CE57-5CA9739C3B8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8A031FA7-BD03-D1C2-518A-FE2ED602CF6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48040" y="1131404"/>
              <a:ext cx="2471190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10:00 AM – 1:00 PM</a:t>
              </a:r>
            </a:p>
          </p:txBody>
        </p:sp>
      </p:grpSp>
      <p:sp>
        <p:nvSpPr>
          <p:cNvPr id="15" name="AutoShape 15">
            <a:extLst>
              <a:ext uri="{FF2B5EF4-FFF2-40B4-BE49-F238E27FC236}">
                <a16:creationId xmlns:a16="http://schemas.microsoft.com/office/drawing/2014/main" id="{3E7CAB93-FCD7-D673-7DE6-9658233874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933522" y="5638800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BAC6C7E3-B338-1B18-3795-C46FD9D5C5F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059771" y="5562600"/>
            <a:ext cx="2490237" cy="1956549"/>
            <a:chOff x="-1" y="0"/>
            <a:chExt cx="3320316" cy="2608732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8B772866-2F07-68A9-A444-03FB1DB321D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34805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905C14BD-0BA1-B0DB-3A27-6E592B5CFEA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" y="1131404"/>
              <a:ext cx="3320316" cy="14773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it-IT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Villa Montessori Polaris</a:t>
              </a:r>
            </a:p>
            <a:p>
              <a:pPr algn="ctr"/>
              <a:r>
                <a:rPr lang="it-IT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8999-A Gemini Pkwy, Columbus, OH</a:t>
              </a:r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0D5AAC9-85D6-B94D-C1A8-96651492ED0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78" y="1116192"/>
            <a:ext cx="3990131" cy="2641421"/>
          </a:xfrm>
          <a:custGeom>
            <a:avLst/>
            <a:gdLst>
              <a:gd name="csX0" fmla="*/ 0 w 3990131"/>
              <a:gd name="csY0" fmla="*/ 0 h 2507957"/>
              <a:gd name="csX1" fmla="*/ 3888529 w 3990131"/>
              <a:gd name="csY1" fmla="*/ 0 h 2507957"/>
              <a:gd name="csX2" fmla="*/ 3960374 w 3990131"/>
              <a:gd name="csY2" fmla="*/ 29758 h 2507957"/>
              <a:gd name="csX3" fmla="*/ 3990131 w 3990131"/>
              <a:gd name="csY3" fmla="*/ 101600 h 2507957"/>
              <a:gd name="csX4" fmla="*/ 3990131 w 3990131"/>
              <a:gd name="csY4" fmla="*/ 2406357 h 2507957"/>
              <a:gd name="csX5" fmla="*/ 3960374 w 3990131"/>
              <a:gd name="csY5" fmla="*/ 2478200 h 2507957"/>
              <a:gd name="csX6" fmla="*/ 3888529 w 3990131"/>
              <a:gd name="csY6" fmla="*/ 2507957 h 2507957"/>
              <a:gd name="csX7" fmla="*/ 0 w 3990131"/>
              <a:gd name="csY7" fmla="*/ 2507957 h 2507957"/>
              <a:gd name="csX8" fmla="*/ 0 w 3990131"/>
              <a:gd name="csY8" fmla="*/ 0 h 2507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990131" h="2507957">
                <a:moveTo>
                  <a:pt x="0" y="0"/>
                </a:moveTo>
                <a:lnTo>
                  <a:pt x="3888529" y="0"/>
                </a:lnTo>
                <a:cubicBezTo>
                  <a:pt x="3915475" y="0"/>
                  <a:pt x="3941319" y="10703"/>
                  <a:pt x="3960374" y="29758"/>
                </a:cubicBezTo>
                <a:cubicBezTo>
                  <a:pt x="3979425" y="48812"/>
                  <a:pt x="3990131" y="74654"/>
                  <a:pt x="3990131" y="101600"/>
                </a:cubicBezTo>
                <a:lnTo>
                  <a:pt x="3990131" y="2406357"/>
                </a:lnTo>
                <a:cubicBezTo>
                  <a:pt x="3990131" y="2433304"/>
                  <a:pt x="3979425" y="2459145"/>
                  <a:pt x="3960374" y="2478200"/>
                </a:cubicBezTo>
                <a:cubicBezTo>
                  <a:pt x="3941319" y="2497254"/>
                  <a:pt x="3915475" y="2507957"/>
                  <a:pt x="3888529" y="2507957"/>
                </a:cubicBezTo>
                <a:lnTo>
                  <a:pt x="0" y="2507957"/>
                </a:lnTo>
                <a:lnTo>
                  <a:pt x="0" y="0"/>
                </a:lnTo>
                <a:close/>
              </a:path>
            </a:pathLst>
          </a:custGeom>
          <a:solidFill>
            <a:srgbClr val="9BCA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498CC773-245A-B7DA-01B5-EA320C4E295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1241308"/>
            <a:ext cx="3471349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143047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Villa Montessori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8F053292-6BD5-4695-AADB-FED5C024B6F6}"/>
              </a:ext>
            </a:extLst>
          </p:cNvPr>
          <p:cNvSpPr txBox="1"/>
          <p:nvPr/>
        </p:nvSpPr>
        <p:spPr>
          <a:xfrm>
            <a:off x="381444" y="7736486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Villa Montessori a place where children thrive.</a:t>
            </a:r>
          </a:p>
          <a:p>
            <a:endParaRPr lang="en-US" sz="1200" dirty="0">
              <a:solidFill>
                <a:schemeClr val="bg1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chemeClr val="bg1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1295A668-9AAB-B2EC-A432-96C7F22ACC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385336"/>
            <a:ext cx="2611764" cy="471437"/>
          </a:xfrm>
          <a:custGeom>
            <a:avLst/>
            <a:gdLst/>
            <a:ahLst/>
            <a:cxnLst/>
            <a:rect l="l" t="t" r="r" b="b"/>
            <a:pathLst>
              <a:path w="2611764" h="471437">
                <a:moveTo>
                  <a:pt x="0" y="0"/>
                </a:moveTo>
                <a:lnTo>
                  <a:pt x="2611764" y="0"/>
                </a:lnTo>
                <a:lnTo>
                  <a:pt x="2611764" y="471437"/>
                </a:lnTo>
                <a:lnTo>
                  <a:pt x="0" y="47143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D52024-600C-D23C-415B-E62553E8393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01C589E-4DC7-C2A2-E391-25CBFAF79FA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1" y="8096855"/>
            <a:ext cx="1438958" cy="143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26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343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 2</vt:lpstr>
      <vt:lpstr>Calibri</vt:lpstr>
      <vt:lpstr>Hero Junior Bold</vt:lpstr>
      <vt:lpstr>Arial</vt:lpstr>
      <vt:lpstr>Hero Junior Super</vt:lpstr>
      <vt:lpstr>Hero Junior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Templates_Villa</dc:title>
  <cp:lastModifiedBy>Lisa Tomlinson</cp:lastModifiedBy>
  <cp:revision>3</cp:revision>
  <dcterms:created xsi:type="dcterms:W3CDTF">2006-08-16T00:00:00Z</dcterms:created>
  <dcterms:modified xsi:type="dcterms:W3CDTF">2026-07-31T20:54:51Z</dcterms:modified>
  <dc:identifier>DAHQzPyTZUI</dc:identifier>
</cp:coreProperties>
</file>