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87F30EE-AD9F-496A-99D3-87EEB2315E92}">
          <p14:sldIdLst>
            <p14:sldId id="256"/>
          </p14:sldIdLst>
        </p14:section>
        <p14:section name="Tutorial + Example Flyer" id="{485DB04E-14BD-42D8-B381-7212BF56495F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444" y="1976204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4304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14304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81444" y="5299678"/>
            <a:ext cx="2100719" cy="1270888"/>
            <a:chOff x="0" y="0"/>
            <a:chExt cx="2800959" cy="1694516"/>
          </a:xfrm>
        </p:grpSpPr>
        <p:sp>
          <p:nvSpPr>
            <p:cNvPr id="7" name="Freeform 7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143047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734663" y="5314220"/>
            <a:ext cx="2225453" cy="1241802"/>
            <a:chOff x="0" y="0"/>
            <a:chExt cx="2967271" cy="1655736"/>
          </a:xfrm>
        </p:grpSpPr>
        <p:sp>
          <p:nvSpPr>
            <p:cNvPr id="11" name="Freeform 11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143047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5314220"/>
            <a:ext cx="2069550" cy="1241802"/>
            <a:chOff x="0" y="0"/>
            <a:chExt cx="2759400" cy="1655736"/>
          </a:xfrm>
        </p:grpSpPr>
        <p:sp>
          <p:nvSpPr>
            <p:cNvPr id="15" name="Freeform 15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143047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69307"/>
            <a:ext cx="4021037" cy="725819"/>
          </a:xfrm>
          <a:custGeom>
            <a:avLst/>
            <a:gdLst/>
            <a:ahLst/>
            <a:cxnLst/>
            <a:rect l="l" t="t" r="r" b="b"/>
            <a:pathLst>
              <a:path w="4021037" h="725819">
                <a:moveTo>
                  <a:pt x="0" y="0"/>
                </a:moveTo>
                <a:lnTo>
                  <a:pt x="4021037" y="0"/>
                </a:lnTo>
                <a:lnTo>
                  <a:pt x="4021037" y="725819"/>
                </a:lnTo>
                <a:lnTo>
                  <a:pt x="0" y="725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28D538-6050-E987-EF8B-C94BD932F583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BD484BD-54E5-9D54-FBF4-8618695B91A5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05AB7-DCAA-CB9B-01A6-CEC661968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13C71661-CA76-9CC9-7367-C85C86D7EA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644693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43047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Villa Montessori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C1D1DF8-7701-23D7-86E8-B09286CDD5D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99439D7-9BAD-B19D-38F5-7AD86B3C90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4998" t="-14222" r="-46335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4F3999E4-4CEC-C1A5-C945-14B8E04653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EFB6C8F2-6DEA-EC21-BA36-94775370D1D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029200"/>
            <a:ext cx="2100719" cy="1431637"/>
            <a:chOff x="0" y="0"/>
            <a:chExt cx="2800959" cy="190884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A4413FA-7CAB-3E29-A68B-0944CED6AA5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A600CD5-4ED5-D133-29C5-0D54C85A80A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143047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D74D6D1D-0787-8A27-B9CE-D0DCE61DC0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105400"/>
            <a:ext cx="0" cy="1522149"/>
          </a:xfrm>
          <a:prstGeom prst="line">
            <a:avLst/>
          </a:prstGeom>
          <a:ln w="5715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3F70521-1437-1878-51E3-420E890DFD3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81819" y="5043742"/>
            <a:ext cx="2225453" cy="1402551"/>
            <a:chOff x="0" y="0"/>
            <a:chExt cx="2967271" cy="187006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889DA6A-57AD-92A5-2DFC-94CFAB1F6A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B3740042-0EF3-AEFC-C2BB-D84485C1526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967271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143047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71325F0B-0E81-9655-2C18-753F39DC4A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105400"/>
            <a:ext cx="0" cy="1522149"/>
          </a:xfrm>
          <a:prstGeom prst="line">
            <a:avLst/>
          </a:prstGeom>
          <a:ln w="5715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FB39147-94A1-76A5-DB0C-FD11284E910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059772" y="5043742"/>
            <a:ext cx="2407384" cy="1956549"/>
            <a:chOff x="0" y="0"/>
            <a:chExt cx="3209845" cy="2608732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C042095-5121-2D7C-8D8E-F26EA543A51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338988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A32FA13D-8977-55EE-D3C1-BB9A58B03E9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3209845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it-IT" dirty="0">
                  <a:solidFill>
                    <a:srgbClr val="143047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Villa Montessori Polaris</a:t>
              </a:r>
            </a:p>
            <a:p>
              <a:pPr algn="ctr"/>
              <a:r>
                <a:rPr lang="it-IT" dirty="0">
                  <a:solidFill>
                    <a:srgbClr val="143047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8999-A Gemini Pkwy, Columbus, OH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6EC757DF-0812-BA4C-F45E-5798859DC5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3954BA3-8F77-3F57-125E-2B4447E4969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000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Villa Montessori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1964F4E2-30BC-7F6A-80D8-BCC6D2709F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69307"/>
            <a:ext cx="4021037" cy="725819"/>
          </a:xfrm>
          <a:custGeom>
            <a:avLst/>
            <a:gdLst/>
            <a:ahLst/>
            <a:cxnLst/>
            <a:rect l="l" t="t" r="r" b="b"/>
            <a:pathLst>
              <a:path w="4021037" h="725819">
                <a:moveTo>
                  <a:pt x="0" y="0"/>
                </a:moveTo>
                <a:lnTo>
                  <a:pt x="4021037" y="0"/>
                </a:lnTo>
                <a:lnTo>
                  <a:pt x="4021037" y="725819"/>
                </a:lnTo>
                <a:lnTo>
                  <a:pt x="0" y="725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607949-9C77-98A9-AEC8-4661FF794D3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49E4CCC-B7F7-AE4E-B21C-A1F25F0D47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745" y="7859834"/>
            <a:ext cx="1652707" cy="165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598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2</vt:lpstr>
      <vt:lpstr>Calibri</vt:lpstr>
      <vt:lpstr>Hero Junior Super</vt:lpstr>
      <vt:lpstr>Arial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Templates_Villa</dc:title>
  <cp:lastModifiedBy>Lisa Tomlinson</cp:lastModifiedBy>
  <cp:revision>3</cp:revision>
  <dcterms:created xsi:type="dcterms:W3CDTF">2006-08-16T00:00:00Z</dcterms:created>
  <dcterms:modified xsi:type="dcterms:W3CDTF">2026-07-31T20:48:21Z</dcterms:modified>
  <dc:identifier>DAHQzPyTZUI</dc:identifier>
</cp:coreProperties>
</file>