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60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2D27C35F-B25F-4BBA-AACC-D0841A41E058}">
          <p14:sldIdLst>
            <p14:sldId id="256"/>
          </p14:sldIdLst>
        </p14:section>
        <p14:section name="Tutorial + Example Flyer" id="{BF443CF0-15D4-449D-AD40-B6F86F0DD436}">
          <p14:sldIdLst>
            <p14:sldId id="257"/>
            <p14:sldId id="26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A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0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381444" y="381599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1444" y="293960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81444" y="341376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3887916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5E44688C-F6E3-E55C-757F-F4DBCEEAB4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9BCAC4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268F4C5B-2604-CCA0-C08E-311E346A5544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5816849" y="3159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143047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Write</a:t>
            </a:r>
          </a:p>
          <a:p>
            <a:pPr algn="ctr"/>
            <a:r>
              <a:rPr lang="en-US" sz="2399" dirty="0">
                <a:solidFill>
                  <a:srgbClr val="143047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Here!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5B16CEC-53B8-524A-08D9-A1D34EDA00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488260" y="6949821"/>
            <a:ext cx="3257717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5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5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5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5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98034878-CDBE-F5C5-9D3A-A46676FCED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7B6FA99D-071B-DD66-978A-C4D858EC37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7114" y="23622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16368"/>
              <a:gd name="adj6" fmla="val -45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62200" y="3195387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65179"/>
              <a:gd name="adj6" fmla="val -3557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4371" y="6253414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4304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81737E-F583-165D-673A-F214F4796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>
            <a:extLst>
              <a:ext uri="{FF2B5EF4-FFF2-40B4-BE49-F238E27FC236}">
                <a16:creationId xmlns:a16="http://schemas.microsoft.com/office/drawing/2014/main" id="{FF8D1E08-AAEA-6F70-EE62-FA26E842D371}"/>
              </a:ext>
            </a:extLst>
          </p:cNvPr>
          <p:cNvSpPr txBox="1"/>
          <p:nvPr/>
        </p:nvSpPr>
        <p:spPr>
          <a:xfrm>
            <a:off x="381444" y="381599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FFFFFF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Villa Montessori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9CA836F-F301-919A-3747-882D79EB370A}"/>
              </a:ext>
            </a:extLst>
          </p:cNvPr>
          <p:cNvSpPr txBox="1"/>
          <p:nvPr/>
        </p:nvSpPr>
        <p:spPr>
          <a:xfrm>
            <a:off x="381444" y="2939607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B725D36E-8788-12C8-2924-B244969D8048}"/>
              </a:ext>
            </a:extLst>
          </p:cNvPr>
          <p:cNvSpPr txBox="1"/>
          <p:nvPr/>
        </p:nvSpPr>
        <p:spPr>
          <a:xfrm>
            <a:off x="381444" y="3413761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B02B163-E317-DCFF-DFE1-596507ECAA12}"/>
              </a:ext>
            </a:extLst>
          </p:cNvPr>
          <p:cNvSpPr txBox="1"/>
          <p:nvPr/>
        </p:nvSpPr>
        <p:spPr>
          <a:xfrm>
            <a:off x="381444" y="3887916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8" name="Graphic 25">
            <a:extLst>
              <a:ext uri="{FF2B5EF4-FFF2-40B4-BE49-F238E27FC236}">
                <a16:creationId xmlns:a16="http://schemas.microsoft.com/office/drawing/2014/main" id="{3CFA2111-5595-9CCA-B9FE-358BEAFEEB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950367" y="4080176"/>
            <a:ext cx="5822033" cy="5978224"/>
          </a:xfrm>
          <a:custGeom>
            <a:avLst/>
            <a:gdLst>
              <a:gd name="csX0" fmla="*/ 5822034 w 5822033"/>
              <a:gd name="csY0" fmla="*/ 259344 h 5978224"/>
              <a:gd name="csX1" fmla="*/ 5342320 w 5822033"/>
              <a:gd name="csY1" fmla="*/ 118515 h 5978224"/>
              <a:gd name="csX2" fmla="*/ 3219759 w 5822033"/>
              <a:gd name="csY2" fmla="*/ 118515 h 5978224"/>
              <a:gd name="csX3" fmla="*/ 1810763 w 5822033"/>
              <a:gd name="csY3" fmla="*/ 627902 h 5978224"/>
              <a:gd name="csX4" fmla="*/ 741240 w 5822033"/>
              <a:gd name="csY4" fmla="*/ 1442967 h 5978224"/>
              <a:gd name="csX5" fmla="*/ 147074 w 5822033"/>
              <a:gd name="csY5" fmla="*/ 2784139 h 5978224"/>
              <a:gd name="csX6" fmla="*/ 10955 w 5822033"/>
              <a:gd name="csY6" fmla="*/ 4499050 h 5978224"/>
              <a:gd name="csX7" fmla="*/ 303211 w 5822033"/>
              <a:gd name="csY7" fmla="*/ 5978225 h 5978224"/>
              <a:gd name="csX8" fmla="*/ 5821916 w 5822033"/>
              <a:gd name="csY8" fmla="*/ 5978225 h 5978224"/>
              <a:gd name="csX9" fmla="*/ 5821916 w 5822033"/>
              <a:gd name="csY9" fmla="*/ 259344 h 597822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822033" h="5978224">
                <a:moveTo>
                  <a:pt x="5822034" y="259344"/>
                </a:moveTo>
                <a:cubicBezTo>
                  <a:pt x="5671078" y="206946"/>
                  <a:pt x="5511174" y="159963"/>
                  <a:pt x="5342320" y="118515"/>
                </a:cubicBezTo>
                <a:cubicBezTo>
                  <a:pt x="4696933" y="-39505"/>
                  <a:pt x="3989256" y="-39505"/>
                  <a:pt x="3219759" y="118515"/>
                </a:cubicBezTo>
                <a:cubicBezTo>
                  <a:pt x="2744403" y="232144"/>
                  <a:pt x="2274345" y="401822"/>
                  <a:pt x="1810763" y="627902"/>
                </a:cubicBezTo>
                <a:cubicBezTo>
                  <a:pt x="1346593" y="854453"/>
                  <a:pt x="990046" y="1126102"/>
                  <a:pt x="741240" y="1442967"/>
                </a:cubicBezTo>
                <a:cubicBezTo>
                  <a:pt x="469473" y="1782440"/>
                  <a:pt x="271183" y="2229772"/>
                  <a:pt x="147074" y="2784139"/>
                </a:cubicBezTo>
                <a:cubicBezTo>
                  <a:pt x="22141" y="3339094"/>
                  <a:pt x="-23075" y="3910535"/>
                  <a:pt x="10955" y="4499050"/>
                </a:cubicBezTo>
                <a:cubicBezTo>
                  <a:pt x="40510" y="5009378"/>
                  <a:pt x="137536" y="5502162"/>
                  <a:pt x="303211" y="5978225"/>
                </a:cubicBezTo>
                <a:lnTo>
                  <a:pt x="5821916" y="5978225"/>
                </a:lnTo>
                <a:lnTo>
                  <a:pt x="5821916" y="259344"/>
                </a:lnTo>
                <a:close/>
              </a:path>
            </a:pathLst>
          </a:custGeom>
          <a:solidFill>
            <a:srgbClr val="9BCAC4"/>
          </a:solidFill>
          <a:ln w="11762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A2A9C6D1-4564-D53E-399C-BD508EBD4F0E}"/>
              </a:ext>
            </a:extLst>
          </p:cNvPr>
          <p:cNvSpPr/>
          <p:nvPr/>
        </p:nvSpPr>
        <p:spPr>
          <a:xfrm>
            <a:off x="2442279" y="4312945"/>
            <a:ext cx="5335543" cy="5749953"/>
          </a:xfrm>
          <a:custGeom>
            <a:avLst/>
            <a:gdLst>
              <a:gd name="csX0" fmla="*/ 303400 w 5335543"/>
              <a:gd name="csY0" fmla="*/ 5749954 h 5749953"/>
              <a:gd name="csX1" fmla="*/ 5335543 w 5335543"/>
              <a:gd name="csY1" fmla="*/ 5749954 h 5749953"/>
              <a:gd name="csX2" fmla="*/ 5335543 w 5335543"/>
              <a:gd name="csY2" fmla="*/ 175566 h 5749953"/>
              <a:gd name="csX3" fmla="*/ 5103763 w 5335543"/>
              <a:gd name="csY3" fmla="*/ 113266 h 5749953"/>
              <a:gd name="csX4" fmla="*/ 3075999 w 5335543"/>
              <a:gd name="csY4" fmla="*/ 113266 h 5749953"/>
              <a:gd name="csX5" fmla="*/ 1729849 w 5335543"/>
              <a:gd name="csY5" fmla="*/ 599901 h 5749953"/>
              <a:gd name="csX6" fmla="*/ 708006 w 5335543"/>
              <a:gd name="csY6" fmla="*/ 1378541 h 5749953"/>
              <a:gd name="csX7" fmla="*/ 140380 w 5335543"/>
              <a:gd name="csY7" fmla="*/ 2659853 h 5749953"/>
              <a:gd name="csX8" fmla="*/ 10472 w 5335543"/>
              <a:gd name="csY8" fmla="*/ 4298239 h 5749953"/>
              <a:gd name="csX9" fmla="*/ 303400 w 5335543"/>
              <a:gd name="csY9" fmla="*/ 5749954 h 574995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335543" h="5749953">
                <a:moveTo>
                  <a:pt x="303400" y="5749954"/>
                </a:moveTo>
                <a:lnTo>
                  <a:pt x="5335543" y="5749954"/>
                </a:lnTo>
                <a:lnTo>
                  <a:pt x="5335543" y="175566"/>
                </a:lnTo>
                <a:cubicBezTo>
                  <a:pt x="5260321" y="153530"/>
                  <a:pt x="5183138" y="132763"/>
                  <a:pt x="5103763" y="113266"/>
                </a:cubicBezTo>
                <a:cubicBezTo>
                  <a:pt x="4487219" y="-37755"/>
                  <a:pt x="3811144" y="-37755"/>
                  <a:pt x="3075999" y="113266"/>
                </a:cubicBezTo>
                <a:cubicBezTo>
                  <a:pt x="2621898" y="221830"/>
                  <a:pt x="2172874" y="383926"/>
                  <a:pt x="1729849" y="599901"/>
                </a:cubicBezTo>
                <a:cubicBezTo>
                  <a:pt x="1286362" y="816337"/>
                  <a:pt x="945786" y="1075923"/>
                  <a:pt x="708006" y="1378541"/>
                </a:cubicBezTo>
                <a:cubicBezTo>
                  <a:pt x="448306" y="1702849"/>
                  <a:pt x="258982" y="2130299"/>
                  <a:pt x="140380" y="2659853"/>
                </a:cubicBezTo>
                <a:cubicBezTo>
                  <a:pt x="21202" y="3190099"/>
                  <a:pt x="-22062" y="3736035"/>
                  <a:pt x="10472" y="4298239"/>
                </a:cubicBezTo>
                <a:cubicBezTo>
                  <a:pt x="39546" y="4799527"/>
                  <a:pt x="136688" y="5283278"/>
                  <a:pt x="303400" y="5749954"/>
                </a:cubicBezTo>
                <a:close/>
              </a:path>
            </a:pathLst>
          </a:cu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977" t="-8776" r="-69878"/>
            </a:stretch>
          </a:blipFill>
          <a:ln w="11525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9E65D87-562E-ED91-C0F5-3B30F151EF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64718" y="2729215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49" y="0"/>
                </a:lnTo>
                <a:lnTo>
                  <a:pt x="1872949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5C0CEE1-6AFD-EF4D-A339-531DBA381F45}"/>
              </a:ext>
            </a:extLst>
          </p:cNvPr>
          <p:cNvSpPr txBox="1"/>
          <p:nvPr/>
        </p:nvSpPr>
        <p:spPr>
          <a:xfrm>
            <a:off x="5740783" y="3355530"/>
            <a:ext cx="1720818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143047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14304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Educators!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DBAF2E4-FD73-3702-3EDD-5B4D29808DC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6298918"/>
            <a:ext cx="4343399" cy="3759482"/>
          </a:xfrm>
          <a:custGeom>
            <a:avLst/>
            <a:gdLst>
              <a:gd name="csX0" fmla="*/ 0 w 4184255"/>
              <a:gd name="csY0" fmla="*/ 0 h 3577130"/>
              <a:gd name="csX1" fmla="*/ 3996943 w 4184255"/>
              <a:gd name="csY1" fmla="*/ 0 h 3577130"/>
              <a:gd name="csX2" fmla="*/ 4184255 w 4184255"/>
              <a:gd name="csY2" fmla="*/ 187312 h 3577130"/>
              <a:gd name="csX3" fmla="*/ 4184255 w 4184255"/>
              <a:gd name="csY3" fmla="*/ 3577130 h 3577130"/>
              <a:gd name="csX4" fmla="*/ 0 w 4184255"/>
              <a:gd name="csY4" fmla="*/ 3577130 h 3577130"/>
              <a:gd name="csX5" fmla="*/ 0 w 4184255"/>
              <a:gd name="csY5" fmla="*/ 0 h 35771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184255" h="3577130">
                <a:moveTo>
                  <a:pt x="0" y="0"/>
                </a:moveTo>
                <a:lnTo>
                  <a:pt x="3996943" y="0"/>
                </a:lnTo>
                <a:cubicBezTo>
                  <a:pt x="4100393" y="0"/>
                  <a:pt x="4184255" y="83862"/>
                  <a:pt x="4184255" y="187312"/>
                </a:cubicBezTo>
                <a:lnTo>
                  <a:pt x="4184255" y="3577130"/>
                </a:lnTo>
                <a:lnTo>
                  <a:pt x="0" y="357713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94D9C84B-88BF-67A3-7939-1709A41E5514}"/>
              </a:ext>
            </a:extLst>
          </p:cNvPr>
          <p:cNvSpPr txBox="1"/>
          <p:nvPr/>
        </p:nvSpPr>
        <p:spPr>
          <a:xfrm>
            <a:off x="488260" y="6858000"/>
            <a:ext cx="3257717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474D5C89-B052-987B-CB89-9A07CA9709D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6997" y="-7894"/>
            <a:ext cx="3717223" cy="1616736"/>
          </a:xfrm>
          <a:custGeom>
            <a:avLst/>
            <a:gdLst/>
            <a:ahLst/>
            <a:cxnLst/>
            <a:rect l="l" t="t" r="r" b="b"/>
            <a:pathLst>
              <a:path w="3717223" h="1616736">
                <a:moveTo>
                  <a:pt x="0" y="0"/>
                </a:moveTo>
                <a:lnTo>
                  <a:pt x="3717223" y="0"/>
                </a:lnTo>
                <a:lnTo>
                  <a:pt x="3717223" y="1616736"/>
                </a:lnTo>
                <a:lnTo>
                  <a:pt x="0" y="161673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t="-244722" r="-4740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18">
            <a:extLst>
              <a:ext uri="{FF2B5EF4-FFF2-40B4-BE49-F238E27FC236}">
                <a16:creationId xmlns:a16="http://schemas.microsoft.com/office/drawing/2014/main" id="{75EDF335-15AB-DA4E-6928-E80BE25C27E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60116" y="385336"/>
            <a:ext cx="2611764" cy="471437"/>
          </a:xfrm>
          <a:custGeom>
            <a:avLst/>
            <a:gdLst/>
            <a:ahLst/>
            <a:cxnLst/>
            <a:rect l="l" t="t" r="r" b="b"/>
            <a:pathLst>
              <a:path w="2611764" h="471437">
                <a:moveTo>
                  <a:pt x="0" y="0"/>
                </a:moveTo>
                <a:lnTo>
                  <a:pt x="2611764" y="0"/>
                </a:lnTo>
                <a:lnTo>
                  <a:pt x="2611764" y="471437"/>
                </a:lnTo>
                <a:lnTo>
                  <a:pt x="0" y="4714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7B3BA-8C49-911C-9822-03E4A61641AC}"/>
              </a:ext>
            </a:extLst>
          </p:cNvPr>
          <p:cNvSpPr txBox="1"/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</p:spTree>
    <p:extLst>
      <p:ext uri="{BB962C8B-B14F-4D97-AF65-F5344CB8AC3E}">
        <p14:creationId xmlns:p14="http://schemas.microsoft.com/office/powerpoint/2010/main" val="1978088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311</Words>
  <Application>Microsoft Office PowerPoint</Application>
  <PresentationFormat>Custom</PresentationFormat>
  <Paragraphs>38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Calibri</vt:lpstr>
      <vt:lpstr>Hero Junior 2</vt:lpstr>
      <vt:lpstr>Arial</vt:lpstr>
      <vt:lpstr>Hero Junior Super</vt:lpstr>
      <vt:lpstr>Hero Junior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4</cp:revision>
  <dcterms:created xsi:type="dcterms:W3CDTF">2006-08-16T00:00:00Z</dcterms:created>
  <dcterms:modified xsi:type="dcterms:W3CDTF">2026-08-03T14:24:41Z</dcterms:modified>
  <dc:identifier>DAHQzPyTZUI</dc:identifier>
</cp:coreProperties>
</file>