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2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A2AC601D-3B60-4192-9225-D37593DE923B}">
          <p14:sldIdLst>
            <p14:sldId id="256"/>
          </p14:sldIdLst>
        </p14:section>
        <p14:section name="Tutorial + Example Flyer" id="{8AE7D13B-BECC-4D4E-8A96-7614615B053F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8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jpe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2247"/>
            <a:ext cx="4021037" cy="725819"/>
          </a:xfrm>
          <a:custGeom>
            <a:avLst/>
            <a:gdLst/>
            <a:ahLst/>
            <a:cxnLst/>
            <a:rect l="l" t="t" r="r" b="b"/>
            <a:pathLst>
              <a:path w="4021037" h="725819">
                <a:moveTo>
                  <a:pt x="0" y="0"/>
                </a:moveTo>
                <a:lnTo>
                  <a:pt x="4021037" y="0"/>
                </a:lnTo>
                <a:lnTo>
                  <a:pt x="4021037" y="725819"/>
                </a:lnTo>
                <a:lnTo>
                  <a:pt x="0" y="725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2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2060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8128D538-6050-E987-EF8B-C94BD932F583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8BD484BD-54E5-9D54-FBF4-8618695B91A5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8CB07-CCEC-84DD-8828-CC945F433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0175DA-1D0B-FB2C-1007-96BB24E7FF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2E2FD27-92EC-5F78-7854-6B609B2337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4500190-ABAC-0C53-2247-957CBB2BBBA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AutoShape 5">
            <a:extLst>
              <a:ext uri="{FF2B5EF4-FFF2-40B4-BE49-F238E27FC236}">
                <a16:creationId xmlns:a16="http://schemas.microsoft.com/office/drawing/2014/main" id="{77A1FB5D-C886-C6A5-58FB-9063B550C2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14304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64C4FCF0-4249-0C51-93F8-DE0CCDB5B9B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FEAF237-5A8B-D332-6CA6-90814FE5AA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7902" r="-6332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Freeform 11">
            <a:extLst>
              <a:ext uri="{FF2B5EF4-FFF2-40B4-BE49-F238E27FC236}">
                <a16:creationId xmlns:a16="http://schemas.microsoft.com/office/drawing/2014/main" id="{D2AE882C-12FF-3BED-56AC-58DA3C379CC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92247"/>
            <a:ext cx="4021037" cy="725819"/>
          </a:xfrm>
          <a:custGeom>
            <a:avLst/>
            <a:gdLst/>
            <a:ahLst/>
            <a:cxnLst/>
            <a:rect l="l" t="t" r="r" b="b"/>
            <a:pathLst>
              <a:path w="4021037" h="725819">
                <a:moveTo>
                  <a:pt x="0" y="0"/>
                </a:moveTo>
                <a:lnTo>
                  <a:pt x="4021037" y="0"/>
                </a:lnTo>
                <a:lnTo>
                  <a:pt x="4021037" y="725819"/>
                </a:lnTo>
                <a:lnTo>
                  <a:pt x="0" y="725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5C3F6D2B-D342-9C92-F4B0-434E6B6D57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097696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143047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Villa Montessori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97D897F-31AC-FC6D-654E-626A09FEE78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2098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15F90807-4957-B21E-76F3-3955EA1C164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9227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68B613DB-727D-1582-DF12-9ED569F2A8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635660"/>
            <a:ext cx="3109372" cy="8309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Villa Montessori Polaris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8999-A Gemini Pkwy, Columbus, OH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F4A2EAAA-79E5-3C60-D57F-6752E5CA691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Villa Montessori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C7A64CF-1A47-0FFA-9AB6-3A04169E9DA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2C12C67-8403-FE95-0F59-DD4BDF98A28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7667725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7488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 2</vt:lpstr>
      <vt:lpstr>Hero Junior</vt:lpstr>
      <vt:lpstr>Hero Junior Super</vt:lpstr>
      <vt:lpstr>Hero Junior Bold</vt:lpstr>
      <vt:lpstr>Calibri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Templates_Villa</dc:title>
  <cp:lastModifiedBy>Lisa Tomlinson</cp:lastModifiedBy>
  <cp:revision>5</cp:revision>
  <dcterms:created xsi:type="dcterms:W3CDTF">2006-08-16T00:00:00Z</dcterms:created>
  <dcterms:modified xsi:type="dcterms:W3CDTF">2026-07-31T20:42:13Z</dcterms:modified>
  <dc:identifier>DAHQzPyTZUI</dc:identifier>
</cp:coreProperties>
</file>