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058400" cx="7772400"/>
  <p:notesSz cx="7772400" cy="10058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jWNJmI1MGM44jqjWy1wKSL2kb9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/>
        </p:nvSpPr>
        <p:spPr>
          <a:xfrm>
            <a:off x="228596" y="7693546"/>
            <a:ext cx="2037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</a:rPr>
              <a:t>[Insert Theme Name]</a:t>
            </a:r>
            <a:endParaRPr sz="12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</a:rPr>
              <a:t>[Insert Dates]</a:t>
            </a:r>
            <a:endParaRPr sz="1250">
              <a:solidFill>
                <a:schemeClr val="lt1"/>
              </a:solidFill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2837126" y="7708166"/>
            <a:ext cx="2037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</a:rPr>
              <a:t>[Insert Theme Name]</a:t>
            </a:r>
            <a:endParaRPr sz="12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</a:rPr>
              <a:t>[Insert Dates]</a:t>
            </a:r>
            <a:endParaRPr sz="1250">
              <a:solidFill>
                <a:schemeClr val="lt1"/>
              </a:solidFill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5416416" y="7722785"/>
            <a:ext cx="2037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</a:rPr>
              <a:t>[Insert Theme Name]</a:t>
            </a:r>
            <a:endParaRPr sz="12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</a:rPr>
              <a:t>[Insert Dates]</a:t>
            </a:r>
            <a:endParaRPr sz="1250">
              <a:solidFill>
                <a:schemeClr val="lt1"/>
              </a:solidFill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217963" y="8413905"/>
            <a:ext cx="2037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</a:rPr>
              <a:t>[Insert Theme Name]</a:t>
            </a:r>
            <a:endParaRPr sz="12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</a:rPr>
              <a:t>[Insert Dates]</a:t>
            </a:r>
            <a:endParaRPr sz="1250">
              <a:solidFill>
                <a:schemeClr val="lt1"/>
              </a:solidFill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2826476" y="8413921"/>
            <a:ext cx="2037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</a:rPr>
              <a:t>[Insert Theme Name]</a:t>
            </a:r>
            <a:endParaRPr sz="12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</a:rPr>
              <a:t>[Insert Dates]</a:t>
            </a:r>
            <a:endParaRPr sz="125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2025-12-12T00:16:23Z</dcterms:created>
  <dc:creator>BrightPath Kids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2025-12-12T00:00:00Z</vt:filetime>
  </property>
  <property fmtid="{D5CDD505-2E9C-101B-9397-08002B2CF9AE}" pid="3" name="Creator">
    <vt:lpwstr>Canva</vt:lpwstr>
  </property>
  <property fmtid="{D5CDD505-2E9C-101B-9397-08002B2CF9AE}" pid="4" name="LastSaved">
    <vt:filetime>2025-12-12T00:00:00Z</vt:filetime>
  </property>
  <property fmtid="{D5CDD505-2E9C-101B-9397-08002B2CF9AE}" pid="5" name="Producer">
    <vt:lpwstr>Canva</vt:lpwstr>
  </property>
</Properties>
</file>