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4289C1F5-ED2E-4905-9D51-ACFE6CEDD076}"/>
    <pc:docChg chg="modSld">
      <pc:chgData name="Tatyani Rouse" userId="5bffbf02-bba0-4d62-9ab0-94fe36e7c668" providerId="ADAL" clId="{4289C1F5-ED2E-4905-9D51-ACFE6CEDD076}" dt="2025-11-21T17:21:32.501" v="0" actId="1036"/>
      <pc:docMkLst>
        <pc:docMk/>
      </pc:docMkLst>
      <pc:sldChg chg="modSp mod">
        <pc:chgData name="Tatyani Rouse" userId="5bffbf02-bba0-4d62-9ab0-94fe36e7c668" providerId="ADAL" clId="{4289C1F5-ED2E-4905-9D51-ACFE6CEDD076}" dt="2025-11-21T17:21:32.501" v="0" actId="1036"/>
        <pc:sldMkLst>
          <pc:docMk/>
          <pc:sldMk cId="1974120528" sldId="256"/>
        </pc:sldMkLst>
        <pc:spChg chg="mod">
          <ac:chgData name="Tatyani Rouse" userId="5bffbf02-bba0-4d62-9ab0-94fe36e7c668" providerId="ADAL" clId="{4289C1F5-ED2E-4905-9D51-ACFE6CEDD076}" dt="2025-11-21T17:21:32.501" v="0" actId="1036"/>
          <ac:spMkLst>
            <pc:docMk/>
            <pc:sldMk cId="1974120528" sldId="256"/>
            <ac:spMk id="6" creationId="{0A569D9C-FA5E-7010-C29F-B0D61D2DF8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95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84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59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46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8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31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61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364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94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79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9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569D9C-FA5E-7010-C29F-B0D61D2DF8C5}"/>
              </a:ext>
            </a:extLst>
          </p:cNvPr>
          <p:cNvSpPr txBox="1">
            <a:spLocks/>
          </p:cNvSpPr>
          <p:nvPr/>
        </p:nvSpPr>
        <p:spPr>
          <a:xfrm>
            <a:off x="348918" y="493293"/>
            <a:ext cx="554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[Insert School Name]</a:t>
            </a:r>
            <a:endParaRPr lang="en-CA" sz="2800" b="1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34812-BA06-FFD4-DB28-48CC87524C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6806" y="2983831"/>
            <a:ext cx="624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D0B37"/>
                </a:solidFill>
                <a:latin typeface="Aptos ExtraBold" panose="020B0004020202020204" pitchFamily="34" charset="0"/>
              </a:rPr>
              <a:t>[Insert Heading]</a:t>
            </a:r>
            <a:endParaRPr lang="en-CA" sz="2400" dirty="0">
              <a:solidFill>
                <a:srgbClr val="DD0B37"/>
              </a:solidFill>
              <a:latin typeface="Aptos Extra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A72C3-2B05-78C4-488C-E6B92FE048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4112" y="3445496"/>
            <a:ext cx="600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[Insert Body]</a:t>
            </a:r>
            <a:endParaRPr lang="en-CA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2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13</Words>
  <Application>Microsoft Office PowerPoint</Application>
  <PresentationFormat>Letter Paper (8.5x11 in)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Aptos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2</cp:revision>
  <dcterms:created xsi:type="dcterms:W3CDTF">2025-11-21T16:53:20Z</dcterms:created>
  <dcterms:modified xsi:type="dcterms:W3CDTF">2025-11-21T17:21:41Z</dcterms:modified>
</cp:coreProperties>
</file>