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0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3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DEA9-9827-4887-B2C1-13F775C7D268}" type="datetimeFigureOut">
              <a:rPr lang="en-CA" smtClean="0"/>
              <a:t>2025-11-21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BA2-E9C0-4C9E-8960-CBC1AE953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495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DEA9-9827-4887-B2C1-13F775C7D268}" type="datetimeFigureOut">
              <a:rPr lang="en-CA" smtClean="0"/>
              <a:t>2025-11-21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BA2-E9C0-4C9E-8960-CBC1AE953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384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DEA9-9827-4887-B2C1-13F775C7D268}" type="datetimeFigureOut">
              <a:rPr lang="en-CA" smtClean="0"/>
              <a:t>2025-11-21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BA2-E9C0-4C9E-8960-CBC1AE953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59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DEA9-9827-4887-B2C1-13F775C7D268}" type="datetimeFigureOut">
              <a:rPr lang="en-CA" smtClean="0"/>
              <a:t>2025-11-21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BA2-E9C0-4C9E-8960-CBC1AE953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746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DEA9-9827-4887-B2C1-13F775C7D268}" type="datetimeFigureOut">
              <a:rPr lang="en-CA" smtClean="0"/>
              <a:t>2025-11-21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BA2-E9C0-4C9E-8960-CBC1AE953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38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DEA9-9827-4887-B2C1-13F775C7D268}" type="datetimeFigureOut">
              <a:rPr lang="en-CA" smtClean="0"/>
              <a:t>2025-11-21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BA2-E9C0-4C9E-8960-CBC1AE953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631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DEA9-9827-4887-B2C1-13F775C7D268}" type="datetimeFigureOut">
              <a:rPr lang="en-CA" smtClean="0"/>
              <a:t>2025-11-21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BA2-E9C0-4C9E-8960-CBC1AE953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361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DEA9-9827-4887-B2C1-13F775C7D268}" type="datetimeFigureOut">
              <a:rPr lang="en-CA" smtClean="0"/>
              <a:t>2025-11-21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BA2-E9C0-4C9E-8960-CBC1AE953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364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DEA9-9827-4887-B2C1-13F775C7D268}" type="datetimeFigureOut">
              <a:rPr lang="en-CA" smtClean="0"/>
              <a:t>2025-11-21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BA2-E9C0-4C9E-8960-CBC1AE953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994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DEA9-9827-4887-B2C1-13F775C7D268}" type="datetimeFigureOut">
              <a:rPr lang="en-CA" smtClean="0"/>
              <a:t>2025-11-21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BA2-E9C0-4C9E-8960-CBC1AE953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979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DEA9-9827-4887-B2C1-13F775C7D268}" type="datetimeFigureOut">
              <a:rPr lang="en-CA" smtClean="0"/>
              <a:t>2025-11-21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BA2-E9C0-4C9E-8960-CBC1AE953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7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BDEA9-9827-4887-B2C1-13F775C7D268}" type="datetimeFigureOut">
              <a:rPr lang="en-CA" smtClean="0"/>
              <a:t>2025-11-21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CD6BA2-E9C0-4C9E-8960-CBC1AE953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999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569D9C-FA5E-7010-C29F-B0D61D2DF8C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8918" y="529389"/>
            <a:ext cx="5546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tos ExtraBold" panose="020B0004020202020204" pitchFamily="34" charset="0"/>
              </a:rPr>
              <a:t>[Insert School Name]</a:t>
            </a:r>
            <a:endParaRPr lang="en-CA" sz="3200" b="1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34812-BA06-FFD4-DB28-48CC87524C0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6806" y="2983831"/>
            <a:ext cx="6244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D0B37"/>
                </a:solidFill>
                <a:latin typeface="Aptos ExtraBold" panose="020B0004020202020204" pitchFamily="34" charset="0"/>
              </a:rPr>
              <a:t>[Insert Heading]</a:t>
            </a:r>
            <a:endParaRPr lang="en-CA" sz="2400" dirty="0">
              <a:solidFill>
                <a:srgbClr val="DD0B37"/>
              </a:solidFill>
              <a:latin typeface="Aptos ExtraBold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A72C3-2B05-78C4-488C-E6B92FE048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4112" y="3445496"/>
            <a:ext cx="600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tos Display" panose="020B0004020202020204" pitchFamily="34" charset="0"/>
              </a:rPr>
              <a:t>[Insert Body]</a:t>
            </a:r>
            <a:endParaRPr lang="en-CA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20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13</Words>
  <Application>Microsoft Office PowerPoint</Application>
  <PresentationFormat>Letter Paper (8.5x11 in)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Aptos ExtraBold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Tatyani Rouse</dc:creator>
  <cp:lastModifiedBy>Tatyani Rouse</cp:lastModifiedBy>
  <cp:revision>1</cp:revision>
  <dcterms:created xsi:type="dcterms:W3CDTF">2025-11-21T16:53:20Z</dcterms:created>
  <dcterms:modified xsi:type="dcterms:W3CDTF">2025-11-21T17:04:21Z</dcterms:modified>
</cp:coreProperties>
</file>